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1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4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3" r:id="rId2"/>
    <p:sldMasterId id="2147483720" r:id="rId3"/>
    <p:sldMasterId id="2147483732" r:id="rId4"/>
    <p:sldMasterId id="2147483763" r:id="rId5"/>
  </p:sldMasterIdLst>
  <p:notesMasterIdLst>
    <p:notesMasterId r:id="rId18"/>
  </p:notesMasterIdLst>
  <p:handoutMasterIdLst>
    <p:handoutMasterId r:id="rId19"/>
  </p:handoutMasterIdLst>
  <p:sldIdLst>
    <p:sldId id="446" r:id="rId6"/>
    <p:sldId id="474" r:id="rId7"/>
    <p:sldId id="501" r:id="rId8"/>
    <p:sldId id="500" r:id="rId9"/>
    <p:sldId id="508" r:id="rId10"/>
    <p:sldId id="502" r:id="rId11"/>
    <p:sldId id="505" r:id="rId12"/>
    <p:sldId id="510" r:id="rId13"/>
    <p:sldId id="514" r:id="rId14"/>
    <p:sldId id="513" r:id="rId15"/>
    <p:sldId id="503" r:id="rId16"/>
    <p:sldId id="274" r:id="rId17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>
          <p15:clr>
            <a:srgbClr val="A4A3A4"/>
          </p15:clr>
        </p15:guide>
        <p15:guide id="2" pos="38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作者" initials="A" lastIdx="0" clrIdx="5"/>
  <p:cmAuthor id="1" name="J.W.Tao" initials="J" lastIdx="17" clrIdx="0"/>
  <p:cmAuthor id="2" name="俞晓舜" initials="俞" lastIdx="8" clrIdx="1"/>
  <p:cmAuthor id="3" name="yuxiaoshun" initials="y" lastIdx="13" clrIdx="2"/>
  <p:cmAuthor id="4" name="William Tao" initials="W" lastIdx="11" clrIdx="3"/>
  <p:cmAuthor id="5" name="hill" initials="h" lastIdx="4" clrIdx="4"/>
  <p:cmAuthor id="6" name="ella zhang" initials="e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0000"/>
    <a:srgbClr val="700000"/>
    <a:srgbClr val="CC0000"/>
    <a:srgbClr val="990000"/>
    <a:srgbClr val="A40000"/>
    <a:srgbClr val="CC3300"/>
    <a:srgbClr val="CCCCFF"/>
    <a:srgbClr val="FFE699"/>
    <a:srgbClr val="99CCF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8" y="53"/>
      </p:cViewPr>
      <p:guideLst>
        <p:guide orient="horz" pos="2228"/>
        <p:guide pos="38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3307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EF4F2C0-0848-4323-9B4B-01367DADE0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D8ED8D2-BB13-4C97-9A42-34E1BCCFE3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12A10-D583-4C24-9481-CB34F18E2064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EE2415-ECD6-4889-8474-9F96F428BE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04F5F3-0819-4893-AEEE-3C1B626D50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DB25B-26B5-4019-B7B5-94E0401E9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486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712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74069-6D3F-4C93-A616-DCB9672A56C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503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74069-6D3F-4C93-A616-DCB9672A56C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627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74069-6D3F-4C93-A616-DCB9672A56C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74069-6D3F-4C93-A616-DCB9672A56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48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74069-6D3F-4C93-A616-DCB9672A56C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208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74069-6D3F-4C93-A616-DCB9672A56C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829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74069-6D3F-4C93-A616-DCB9672A56C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501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74069-6D3F-4C93-A616-DCB9672A56C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308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74069-6D3F-4C93-A616-DCB9672A56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660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74069-6D3F-4C93-A616-DCB9672A56C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638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8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9.png"/><Relationship Id="rId3" Type="http://schemas.openxmlformats.org/officeDocument/2006/relationships/image" Target="../media/image17.jpeg"/><Relationship Id="rId21" Type="http://schemas.openxmlformats.org/officeDocument/2006/relationships/image" Target="../media/image22.png"/><Relationship Id="rId7" Type="http://schemas.openxmlformats.org/officeDocument/2006/relationships/image" Target="../media/image38.png"/><Relationship Id="rId12" Type="http://schemas.openxmlformats.org/officeDocument/2006/relationships/image" Target="../media/image12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9.png"/><Relationship Id="rId3" Type="http://schemas.openxmlformats.org/officeDocument/2006/relationships/image" Target="../media/image17.jpeg"/><Relationship Id="rId21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.bin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30.jpe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9.png"/><Relationship Id="rId3" Type="http://schemas.openxmlformats.org/officeDocument/2006/relationships/image" Target="../media/image30.jpeg"/><Relationship Id="rId21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17.jpe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1ppt.com/tubiao/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9.png"/><Relationship Id="rId3" Type="http://schemas.openxmlformats.org/officeDocument/2006/relationships/image" Target="../media/image17.jpeg"/><Relationship Id="rId21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-1"/>
            <a:ext cx="12193587" cy="6857107"/>
          </a:xfrm>
          <a:prstGeom prst="rect">
            <a:avLst/>
          </a:prstGeom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Oval 76"/>
          <p:cNvSpPr/>
          <p:nvPr userDrawn="1"/>
        </p:nvSpPr>
        <p:spPr>
          <a:xfrm>
            <a:off x="3461030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45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962" y="5468108"/>
            <a:ext cx="310977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73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Oval 70"/>
          <p:cNvSpPr/>
          <p:nvPr userDrawn="1"/>
        </p:nvSpPr>
        <p:spPr>
          <a:xfrm>
            <a:off x="6308945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67" name="Oval 66"/>
          <p:cNvSpPr/>
          <p:nvPr userDrawn="1"/>
        </p:nvSpPr>
        <p:spPr>
          <a:xfrm>
            <a:off x="597186" y="5468108"/>
            <a:ext cx="310977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68" name="Picture 5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380" y="5515986"/>
            <a:ext cx="214589" cy="215141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5237495" y="5463092"/>
            <a:ext cx="310977" cy="315912"/>
            <a:chOff x="5236131" y="5463092"/>
            <a:chExt cx="310896" cy="315912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7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1305106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1" name="Group 50"/>
          <p:cNvGrpSpPr/>
          <p:nvPr userDrawn="1"/>
        </p:nvGrpSpPr>
        <p:grpSpPr>
          <a:xfrm>
            <a:off x="4497076" y="5442941"/>
            <a:ext cx="365855" cy="365760"/>
            <a:chOff x="2355828" y="5442941"/>
            <a:chExt cx="365760" cy="365760"/>
          </a:xfrm>
        </p:grpSpPr>
        <p:sp>
          <p:nvSpPr>
            <p:cNvPr id="54" name="Oval 53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63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565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 userDrawn="1"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sp>
        <p:nvSpPr>
          <p:cNvPr id="5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78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78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920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7" name="Picture 6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6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60" name="Picture 8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47698" y="2920589"/>
            <a:ext cx="2616862" cy="871514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3095585" y="5468108"/>
            <a:ext cx="311604" cy="315559"/>
            <a:chOff x="3094779" y="5468108"/>
            <a:chExt cx="311523" cy="315559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69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40" name="Oval 39"/>
          <p:cNvSpPr/>
          <p:nvPr userDrawn="1"/>
        </p:nvSpPr>
        <p:spPr>
          <a:xfrm>
            <a:off x="953675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72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7039" y="5515986"/>
            <a:ext cx="204249" cy="215141"/>
          </a:xfrm>
          <a:prstGeom prst="rect">
            <a:avLst/>
          </a:prstGeom>
          <a:noFill/>
        </p:spPr>
      </p:pic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8483" y="5540155"/>
            <a:ext cx="238492" cy="145035"/>
          </a:xfrm>
          <a:prstGeom prst="rect">
            <a:avLst/>
          </a:prstGeom>
          <a:noFill/>
        </p:spPr>
      </p:pic>
      <p:pic>
        <p:nvPicPr>
          <p:cNvPr id="79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7643" y="5508038"/>
            <a:ext cx="197752" cy="197481"/>
          </a:xfrm>
          <a:prstGeom prst="rect">
            <a:avLst/>
          </a:prstGeom>
          <a:noFill/>
        </p:spPr>
      </p:pic>
      <p:pic>
        <p:nvPicPr>
          <p:cNvPr id="80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7410" y="5552717"/>
            <a:ext cx="234047" cy="16584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5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1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 -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6" name="Rectangle 25"/>
          <p:cNvSpPr/>
          <p:nvPr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 bwMode="gray">
          <a:xfrm>
            <a:off x="1828647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0" name="Rounded Rectangle 9"/>
            <p:cNvSpPr/>
            <p:nvPr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5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802236" y="4633136"/>
            <a:ext cx="590704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1" name="Oval 20"/>
            <p:cNvSpPr/>
            <p:nvPr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2" name="Oval 21"/>
            <p:cNvSpPr/>
            <p:nvPr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</p:grpSp>
      <p:grpSp>
        <p:nvGrpSpPr>
          <p:cNvPr id="23" name="Group 22"/>
          <p:cNvGrpSpPr/>
          <p:nvPr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28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  <p:sp>
        <p:nvSpPr>
          <p:cNvPr id="29" name="Rectangle 26"/>
          <p:cNvSpPr/>
          <p:nvPr userDrawn="1"/>
        </p:nvSpPr>
        <p:spPr>
          <a:xfrm>
            <a:off x="0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5"/>
          <p:cNvSpPr/>
          <p:nvPr userDrawn="1"/>
        </p:nvSpPr>
        <p:spPr>
          <a:xfrm>
            <a:off x="0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2" name="Group 7"/>
          <p:cNvGrpSpPr/>
          <p:nvPr userDrawn="1"/>
        </p:nvGrpSpPr>
        <p:grpSpPr bwMode="gray">
          <a:xfrm>
            <a:off x="1828646" y="993484"/>
            <a:ext cx="8537884" cy="4341742"/>
            <a:chOff x="1828170" y="1258957"/>
            <a:chExt cx="8535661" cy="4341742"/>
          </a:xfrm>
        </p:grpSpPr>
        <p:sp>
          <p:nvSpPr>
            <p:cNvPr id="33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34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pic>
        <p:nvPicPr>
          <p:cNvPr id="35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1"/>
            <a:ext cx="10061020" cy="681925"/>
          </a:xfrm>
          <a:prstGeom prst="rect">
            <a:avLst/>
          </a:prstGeom>
        </p:spPr>
      </p:pic>
      <p:grpSp>
        <p:nvGrpSpPr>
          <p:cNvPr id="36" name="Group 17"/>
          <p:cNvGrpSpPr/>
          <p:nvPr userDrawn="1"/>
        </p:nvGrpSpPr>
        <p:grpSpPr>
          <a:xfrm>
            <a:off x="5802236" y="4633135"/>
            <a:ext cx="590704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37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8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9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40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41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42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pic>
        <p:nvPicPr>
          <p:cNvPr id="43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44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6" name="Rectangle 25"/>
          <p:cNvSpPr/>
          <p:nvPr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 bwMode="gray">
          <a:xfrm>
            <a:off x="1828647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0" name="Rounded Rectangle 9"/>
            <p:cNvSpPr/>
            <p:nvPr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5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802236" y="4633136"/>
            <a:ext cx="590704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1" name="Oval 20"/>
            <p:cNvSpPr/>
            <p:nvPr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2" name="Oval 21"/>
            <p:cNvSpPr/>
            <p:nvPr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</p:grpSp>
      <p:grpSp>
        <p:nvGrpSpPr>
          <p:cNvPr id="23" name="Group 22"/>
          <p:cNvGrpSpPr/>
          <p:nvPr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28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  <p:sp>
        <p:nvSpPr>
          <p:cNvPr id="29" name="Rectangle 26"/>
          <p:cNvSpPr/>
          <p:nvPr userDrawn="1"/>
        </p:nvSpPr>
        <p:spPr>
          <a:xfrm>
            <a:off x="0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5"/>
          <p:cNvSpPr/>
          <p:nvPr userDrawn="1"/>
        </p:nvSpPr>
        <p:spPr>
          <a:xfrm>
            <a:off x="0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2" name="Group 7"/>
          <p:cNvGrpSpPr/>
          <p:nvPr userDrawn="1"/>
        </p:nvGrpSpPr>
        <p:grpSpPr bwMode="gray">
          <a:xfrm>
            <a:off x="1828646" y="993484"/>
            <a:ext cx="8537884" cy="4341742"/>
            <a:chOff x="1828170" y="1258957"/>
            <a:chExt cx="8535661" cy="4341742"/>
          </a:xfrm>
        </p:grpSpPr>
        <p:sp>
          <p:nvSpPr>
            <p:cNvPr id="33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34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pic>
        <p:nvPicPr>
          <p:cNvPr id="35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1"/>
            <a:ext cx="10061020" cy="681925"/>
          </a:xfrm>
          <a:prstGeom prst="rect">
            <a:avLst/>
          </a:prstGeom>
        </p:spPr>
      </p:pic>
      <p:grpSp>
        <p:nvGrpSpPr>
          <p:cNvPr id="36" name="Group 17"/>
          <p:cNvGrpSpPr/>
          <p:nvPr userDrawn="1"/>
        </p:nvGrpSpPr>
        <p:grpSpPr>
          <a:xfrm>
            <a:off x="5802236" y="4633135"/>
            <a:ext cx="590704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37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8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9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40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41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42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pic>
        <p:nvPicPr>
          <p:cNvPr id="43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44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8" name="Oval 47"/>
          <p:cNvSpPr/>
          <p:nvPr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3" y="55626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  <p:sp>
        <p:nvSpPr>
          <p:cNvPr id="12" name="Rectangle 70"/>
          <p:cNvSpPr/>
          <p:nvPr userDrawn="1"/>
        </p:nvSpPr>
        <p:spPr>
          <a:xfrm>
            <a:off x="0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14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cxnSp>
        <p:nvCxnSpPr>
          <p:cNvPr id="16" name="Straight Connector 69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8" name="Oval 47"/>
          <p:cNvSpPr/>
          <p:nvPr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6802622" cy="61356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25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  <p:sp>
        <p:nvSpPr>
          <p:cNvPr id="12" name="Rectangle 20"/>
          <p:cNvSpPr/>
          <p:nvPr userDrawn="1"/>
        </p:nvSpPr>
        <p:spPr>
          <a:xfrm>
            <a:off x="0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14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5" name="Straight Connector 62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17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2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  <p:sp>
        <p:nvSpPr>
          <p:cNvPr id="8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pic>
        <p:nvPicPr>
          <p:cNvPr id="13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15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sp>
        <p:nvSpPr>
          <p:cNvPr id="6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8" name="Rectangle 11"/>
          <p:cNvSpPr/>
          <p:nvPr userDrawn="1"/>
        </p:nvSpPr>
        <p:spPr>
          <a:xfrm>
            <a:off x="0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pic>
        <p:nvPicPr>
          <p:cNvPr id="14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8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7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58" name="Group 57"/>
          <p:cNvGrpSpPr/>
          <p:nvPr/>
        </p:nvGrpSpPr>
        <p:grpSpPr bwMode="gray">
          <a:xfrm>
            <a:off x="1828647" y="1525134"/>
            <a:ext cx="8537884" cy="4341742"/>
            <a:chOff x="1828170" y="1258957"/>
            <a:chExt cx="8535661" cy="434174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9" name="Freeform 9"/>
            <p:cNvSpPr/>
            <p:nvPr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60" name="Rounded Rectangle 59"/>
            <p:cNvSpPr/>
            <p:nvPr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</p:grpSp>
      <p:grpSp>
        <p:nvGrpSpPr>
          <p:cNvPr id="61" name="Group 60"/>
          <p:cNvGrpSpPr/>
          <p:nvPr/>
        </p:nvGrpSpPr>
        <p:grpSpPr bwMode="gray">
          <a:xfrm>
            <a:off x="5854958" y="1265716"/>
            <a:ext cx="485260" cy="485134"/>
            <a:chOff x="5853433" y="734066"/>
            <a:chExt cx="485134" cy="485134"/>
          </a:xfrm>
        </p:grpSpPr>
        <p:sp>
          <p:nvSpPr>
            <p:cNvPr id="62" name="Oval 61"/>
            <p:cNvSpPr/>
            <p:nvPr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sp>
          <p:nvSpPr>
            <p:cNvPr id="63" name="Freeform 9"/>
            <p:cNvSpPr>
              <a:spLocks noEditPoints="1"/>
            </p:cNvSpPr>
            <p:nvPr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82" y="2791839"/>
            <a:ext cx="5376010" cy="1246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07"/>
            <a:ext cx="2412866" cy="803995"/>
          </a:xfrm>
          <a:prstGeom prst="rect">
            <a:avLst/>
          </a:prstGeom>
        </p:spPr>
      </p:pic>
      <p:pic>
        <p:nvPicPr>
          <p:cNvPr id="12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13" name="Rectangle 1"/>
          <p:cNvSpPr/>
          <p:nvPr userDrawn="1"/>
        </p:nvSpPr>
        <p:spPr>
          <a:xfrm>
            <a:off x="0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4" name="Group 57"/>
          <p:cNvGrpSpPr/>
          <p:nvPr userDrawn="1"/>
        </p:nvGrpSpPr>
        <p:grpSpPr bwMode="gray">
          <a:xfrm>
            <a:off x="1828646" y="1525134"/>
            <a:ext cx="8537884" cy="4341742"/>
            <a:chOff x="1828170" y="1258957"/>
            <a:chExt cx="8535661" cy="434174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5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16" name="Rounded Rectangle 5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17" name="Group 60"/>
          <p:cNvGrpSpPr/>
          <p:nvPr userDrawn="1"/>
        </p:nvGrpSpPr>
        <p:grpSpPr bwMode="gray">
          <a:xfrm>
            <a:off x="5854958" y="1265716"/>
            <a:ext cx="485260" cy="485134"/>
            <a:chOff x="5853433" y="734066"/>
            <a:chExt cx="485134" cy="485134"/>
          </a:xfrm>
        </p:grpSpPr>
        <p:sp>
          <p:nvSpPr>
            <p:cNvPr id="18" name="Oval 61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9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pic>
        <p:nvPicPr>
          <p:cNvPr id="20" name="Picture 5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82" y="2791839"/>
            <a:ext cx="5376010" cy="1246000"/>
          </a:xfrm>
          <a:prstGeom prst="rect">
            <a:avLst/>
          </a:prstGeom>
        </p:spPr>
      </p:pic>
      <p:pic>
        <p:nvPicPr>
          <p:cNvPr id="21" name="Picture 5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430" y="3056111"/>
            <a:ext cx="2413495" cy="803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5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1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418" y="6356351"/>
            <a:ext cx="2743915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2843" y="6356351"/>
            <a:ext cx="2743915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-1"/>
            <a:ext cx="12193587" cy="6857107"/>
          </a:xfrm>
          <a:prstGeom prst="rect">
            <a:avLst/>
          </a:prstGeom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Oval 76"/>
          <p:cNvSpPr/>
          <p:nvPr userDrawn="1"/>
        </p:nvSpPr>
        <p:spPr>
          <a:xfrm>
            <a:off x="3461030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45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962" y="5468108"/>
            <a:ext cx="310977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73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Oval 70"/>
          <p:cNvSpPr/>
          <p:nvPr userDrawn="1"/>
        </p:nvSpPr>
        <p:spPr>
          <a:xfrm>
            <a:off x="6308945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67" name="Oval 66"/>
          <p:cNvSpPr/>
          <p:nvPr userDrawn="1"/>
        </p:nvSpPr>
        <p:spPr>
          <a:xfrm>
            <a:off x="597186" y="5468108"/>
            <a:ext cx="310977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68" name="Picture 5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381" y="5515987"/>
            <a:ext cx="214589" cy="215141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5237495" y="5463092"/>
            <a:ext cx="310977" cy="315912"/>
            <a:chOff x="5236131" y="5463092"/>
            <a:chExt cx="310896" cy="315912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7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1305106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1" name="Group 50"/>
          <p:cNvGrpSpPr/>
          <p:nvPr userDrawn="1"/>
        </p:nvGrpSpPr>
        <p:grpSpPr>
          <a:xfrm>
            <a:off x="4497076" y="5442941"/>
            <a:ext cx="365855" cy="365760"/>
            <a:chOff x="2355828" y="5442941"/>
            <a:chExt cx="365760" cy="365760"/>
          </a:xfrm>
        </p:grpSpPr>
        <p:sp>
          <p:nvSpPr>
            <p:cNvPr id="54" name="Oval 53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63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565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 userDrawn="1"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sp>
        <p:nvSpPr>
          <p:cNvPr id="5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78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78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920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7" name="Picture 6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6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60" name="Picture 8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48039" y="2920476"/>
            <a:ext cx="2616181" cy="871741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3095586" y="5468109"/>
            <a:ext cx="311604" cy="315559"/>
            <a:chOff x="3094779" y="5468108"/>
            <a:chExt cx="311523" cy="315559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69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40" name="Oval 39"/>
          <p:cNvSpPr/>
          <p:nvPr userDrawn="1"/>
        </p:nvSpPr>
        <p:spPr>
          <a:xfrm>
            <a:off x="953675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72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7039" y="5515987"/>
            <a:ext cx="204249" cy="215141"/>
          </a:xfrm>
          <a:prstGeom prst="rect">
            <a:avLst/>
          </a:prstGeom>
          <a:noFill/>
        </p:spPr>
      </p:pic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8483" y="5540156"/>
            <a:ext cx="238492" cy="145035"/>
          </a:xfrm>
          <a:prstGeom prst="rect">
            <a:avLst/>
          </a:prstGeom>
          <a:noFill/>
        </p:spPr>
      </p:pic>
      <p:pic>
        <p:nvPicPr>
          <p:cNvPr id="79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7644" y="5508039"/>
            <a:ext cx="197752" cy="197481"/>
          </a:xfrm>
          <a:prstGeom prst="rect">
            <a:avLst/>
          </a:prstGeom>
          <a:noFill/>
        </p:spPr>
      </p:pic>
      <p:pic>
        <p:nvPicPr>
          <p:cNvPr id="80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7410" y="5552718"/>
            <a:ext cx="234047" cy="16584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-1"/>
            <a:ext cx="12193587" cy="6857107"/>
          </a:xfrm>
          <a:prstGeom prst="rect">
            <a:avLst/>
          </a:prstGeom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Oval 76"/>
          <p:cNvSpPr/>
          <p:nvPr/>
        </p:nvSpPr>
        <p:spPr>
          <a:xfrm>
            <a:off x="3461030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45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/>
        </p:nvSpPr>
        <p:spPr>
          <a:xfrm>
            <a:off x="2364962" y="5468108"/>
            <a:ext cx="310977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pic>
        <p:nvPicPr>
          <p:cNvPr id="73" name="Picture 9" descr="C:\Users\kathyp\Documents\00_Brand-Resources\Multimode Elements\Multimode Icons\PNG\Multimode-Icon_TEN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Oval 70"/>
          <p:cNvSpPr/>
          <p:nvPr/>
        </p:nvSpPr>
        <p:spPr>
          <a:xfrm>
            <a:off x="6308945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sp>
        <p:nvSpPr>
          <p:cNvPr id="67" name="Oval 66"/>
          <p:cNvSpPr/>
          <p:nvPr/>
        </p:nvSpPr>
        <p:spPr>
          <a:xfrm>
            <a:off x="597186" y="5468108"/>
            <a:ext cx="310977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pic>
        <p:nvPicPr>
          <p:cNvPr id="6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381" y="5515987"/>
            <a:ext cx="214589" cy="215141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/>
        </p:nvGrpSpPr>
        <p:grpSpPr>
          <a:xfrm>
            <a:off x="5237495" y="5463092"/>
            <a:ext cx="310977" cy="315912"/>
            <a:chOff x="5236131" y="5463092"/>
            <a:chExt cx="310896" cy="315912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7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/>
        </p:nvGrpSpPr>
        <p:grpSpPr>
          <a:xfrm>
            <a:off x="1305106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1" name="Group 50"/>
          <p:cNvGrpSpPr/>
          <p:nvPr/>
        </p:nvGrpSpPr>
        <p:grpSpPr>
          <a:xfrm>
            <a:off x="4497076" y="5442941"/>
            <a:ext cx="365855" cy="365760"/>
            <a:chOff x="2355828" y="5442941"/>
            <a:chExt cx="365760" cy="365760"/>
          </a:xfrm>
        </p:grpSpPr>
        <p:sp>
          <p:nvSpPr>
            <p:cNvPr id="54" name="Oval 53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63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565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endParaRPr lang="zh-CN" altLang="en-US"/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0" name="Rectangle 19"/>
          <p:cNvSpPr/>
          <p:nvPr/>
        </p:nvSpPr>
        <p:spPr bwMode="black">
          <a:xfrm>
            <a:off x="54878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4878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920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57" name="Picture 6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/>
        </p:nvGrpSpPr>
        <p:grpSpPr>
          <a:xfrm>
            <a:off x="595146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60" name="Picture 8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48039" y="2920476"/>
            <a:ext cx="2616181" cy="87174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095586" y="5468109"/>
            <a:ext cx="311604" cy="315559"/>
            <a:chOff x="3094779" y="5468108"/>
            <a:chExt cx="311523" cy="315559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69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40" name="Oval 39"/>
          <p:cNvSpPr/>
          <p:nvPr/>
        </p:nvSpPr>
        <p:spPr>
          <a:xfrm>
            <a:off x="953675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pic>
        <p:nvPicPr>
          <p:cNvPr id="72" name="Picture 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7039" y="5515987"/>
            <a:ext cx="204249" cy="215141"/>
          </a:xfrm>
          <a:prstGeom prst="rect">
            <a:avLst/>
          </a:prstGeom>
          <a:noFill/>
        </p:spPr>
      </p:pic>
      <p:pic>
        <p:nvPicPr>
          <p:cNvPr id="78" name="Picture 5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8483" y="5540156"/>
            <a:ext cx="238492" cy="145035"/>
          </a:xfrm>
          <a:prstGeom prst="rect">
            <a:avLst/>
          </a:prstGeom>
          <a:noFill/>
        </p:spPr>
      </p:pic>
      <p:pic>
        <p:nvPicPr>
          <p:cNvPr id="79" name="Picture 5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7644" y="5508039"/>
            <a:ext cx="197752" cy="197481"/>
          </a:xfrm>
          <a:prstGeom prst="rect">
            <a:avLst/>
          </a:prstGeom>
          <a:noFill/>
        </p:spPr>
      </p:pic>
      <p:pic>
        <p:nvPicPr>
          <p:cNvPr id="80" name="Picture 5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7410" y="5552718"/>
            <a:ext cx="234047" cy="16584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565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endParaRPr lang="zh-CN" altLang="en-US"/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677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单击图标添加图片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39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630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470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9817677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-1" fmla="*/ 0 w 1200544"/>
                <a:gd name="connsiteY0-2" fmla="*/ 0 h 106726"/>
                <a:gd name="connsiteX1-3" fmla="*/ 1200544 w 1200544"/>
                <a:gd name="connsiteY1-4" fmla="*/ 0 h 106726"/>
                <a:gd name="connsiteX2-5" fmla="*/ 0 w 1200544"/>
                <a:gd name="connsiteY2-6" fmla="*/ 106726 h 106726"/>
                <a:gd name="connsiteX3-7" fmla="*/ 0 w 1200544"/>
                <a:gd name="connsiteY3-8" fmla="*/ 0 h 1067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/>
        </p:nvSpPr>
        <p:spPr bwMode="black">
          <a:xfrm>
            <a:off x="54878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63" name="Straight Connector 62"/>
          <p:cNvCxnSpPr/>
          <p:nvPr/>
        </p:nvCxnSpPr>
        <p:spPr>
          <a:xfrm>
            <a:off x="54878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48039" y="2920476"/>
            <a:ext cx="2616181" cy="871741"/>
          </a:xfrm>
          <a:prstGeom prst="rect">
            <a:avLst/>
          </a:prstGeom>
        </p:spPr>
      </p:pic>
      <p:pic>
        <p:nvPicPr>
          <p:cNvPr id="71" name="Picture 6" descr="C:\Users\kathyp\Documents\00_Brand-Resources\Multimode Elements\Multimode Icons\PNG\Multimode-Icon_STAND-Tabl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Oval 71"/>
          <p:cNvSpPr/>
          <p:nvPr/>
        </p:nvSpPr>
        <p:spPr>
          <a:xfrm>
            <a:off x="3461030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pic>
        <p:nvPicPr>
          <p:cNvPr id="73" name="Picture 3" descr="C:\Users\kathyp\Documents\00_Brand-Resources\Multimode Elements\Multimode Icons\PNG\Multimode-Icon_HOL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45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/>
        </p:nvSpPr>
        <p:spPr>
          <a:xfrm>
            <a:off x="2364962" y="5468108"/>
            <a:ext cx="310977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pic>
        <p:nvPicPr>
          <p:cNvPr id="75" name="Picture 9" descr="C:\Users\kathyp\Documents\00_Brand-Resources\Multimode Elements\Multimode Icons\PNG\Multimode-Icon_TEN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Oval 75"/>
          <p:cNvSpPr/>
          <p:nvPr/>
        </p:nvSpPr>
        <p:spPr>
          <a:xfrm>
            <a:off x="6308945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sp>
        <p:nvSpPr>
          <p:cNvPr id="77" name="Oval 76"/>
          <p:cNvSpPr/>
          <p:nvPr/>
        </p:nvSpPr>
        <p:spPr>
          <a:xfrm>
            <a:off x="597186" y="5468108"/>
            <a:ext cx="310977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pic>
        <p:nvPicPr>
          <p:cNvPr id="78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381" y="5515987"/>
            <a:ext cx="214589" cy="215141"/>
          </a:xfrm>
          <a:prstGeom prst="rect">
            <a:avLst/>
          </a:prstGeom>
          <a:noFill/>
        </p:spPr>
      </p:pic>
      <p:grpSp>
        <p:nvGrpSpPr>
          <p:cNvPr id="79" name="Group 78"/>
          <p:cNvGrpSpPr/>
          <p:nvPr/>
        </p:nvGrpSpPr>
        <p:grpSpPr>
          <a:xfrm>
            <a:off x="5237495" y="5463092"/>
            <a:ext cx="310977" cy="315912"/>
            <a:chOff x="5236131" y="5463092"/>
            <a:chExt cx="310896" cy="315912"/>
          </a:xfrm>
        </p:grpSpPr>
        <p:sp>
          <p:nvSpPr>
            <p:cNvPr id="80" name="Oval 79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81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2" name="Group 81"/>
          <p:cNvGrpSpPr/>
          <p:nvPr/>
        </p:nvGrpSpPr>
        <p:grpSpPr>
          <a:xfrm>
            <a:off x="1305106" y="5468108"/>
            <a:ext cx="310977" cy="310896"/>
            <a:chOff x="4523337" y="5468108"/>
            <a:chExt cx="310896" cy="310896"/>
          </a:xfrm>
        </p:grpSpPr>
        <p:sp>
          <p:nvSpPr>
            <p:cNvPr id="83" name="Oval 82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84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5" name="Group 84"/>
          <p:cNvGrpSpPr/>
          <p:nvPr/>
        </p:nvGrpSpPr>
        <p:grpSpPr>
          <a:xfrm>
            <a:off x="4497076" y="5442941"/>
            <a:ext cx="365855" cy="365760"/>
            <a:chOff x="2355828" y="5442941"/>
            <a:chExt cx="365760" cy="365760"/>
          </a:xfrm>
        </p:grpSpPr>
        <p:sp>
          <p:nvSpPr>
            <p:cNvPr id="86" name="Oval 85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87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pic>
        <p:nvPicPr>
          <p:cNvPr id="88" name="Picture 4" descr="C:\Users\kathyp\Documents\00_Brand-Resources\Multimode Elements\Multimode Icons\PNG\Multimode-Icon_LAPTOP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920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5" descr="C:\Users\kathyp\Documents\00_Brand-Resources\Multimode Elements\Multimode Icons\PNG\Multimode-Icon_STAN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C:\Users\kathyp\Documents\00_Brand-Resources\Multimode Elements\Multimode Icons\PNG\Multimode-Icon_TABLET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Group 90"/>
          <p:cNvGrpSpPr/>
          <p:nvPr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92" name="Oval 91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93" name="Picture 92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94" name="Group 93"/>
          <p:cNvGrpSpPr/>
          <p:nvPr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95" name="Oval 94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96" name="Picture 6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97" name="Group 96"/>
          <p:cNvGrpSpPr/>
          <p:nvPr/>
        </p:nvGrpSpPr>
        <p:grpSpPr>
          <a:xfrm>
            <a:off x="5951465" y="5468108"/>
            <a:ext cx="310977" cy="310896"/>
            <a:chOff x="5949915" y="5468108"/>
            <a:chExt cx="310896" cy="310896"/>
          </a:xfrm>
        </p:grpSpPr>
        <p:sp>
          <p:nvSpPr>
            <p:cNvPr id="98" name="Oval 97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99" name="Picture 8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grpSp>
        <p:nvGrpSpPr>
          <p:cNvPr id="100" name="Group 99"/>
          <p:cNvGrpSpPr/>
          <p:nvPr/>
        </p:nvGrpSpPr>
        <p:grpSpPr>
          <a:xfrm>
            <a:off x="3095586" y="5468109"/>
            <a:ext cx="311604" cy="315559"/>
            <a:chOff x="3094779" y="5468108"/>
            <a:chExt cx="311523" cy="315559"/>
          </a:xfrm>
        </p:grpSpPr>
        <p:sp>
          <p:nvSpPr>
            <p:cNvPr id="101" name="Oval 100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102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125" name="Oval 124"/>
          <p:cNvSpPr/>
          <p:nvPr/>
        </p:nvSpPr>
        <p:spPr>
          <a:xfrm>
            <a:off x="953675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pic>
        <p:nvPicPr>
          <p:cNvPr id="126" name="Picture 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7039" y="5515987"/>
            <a:ext cx="204249" cy="215141"/>
          </a:xfrm>
          <a:prstGeom prst="rect">
            <a:avLst/>
          </a:prstGeom>
          <a:noFill/>
        </p:spPr>
      </p:pic>
      <p:pic>
        <p:nvPicPr>
          <p:cNvPr id="127" name="Picture 5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8483" y="5540156"/>
            <a:ext cx="238492" cy="145035"/>
          </a:xfrm>
          <a:prstGeom prst="rect">
            <a:avLst/>
          </a:prstGeom>
          <a:noFill/>
        </p:spPr>
      </p:pic>
      <p:pic>
        <p:nvPicPr>
          <p:cNvPr id="128" name="Picture 5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7644" y="5508039"/>
            <a:ext cx="197752" cy="197481"/>
          </a:xfrm>
          <a:prstGeom prst="rect">
            <a:avLst/>
          </a:prstGeom>
          <a:noFill/>
        </p:spPr>
      </p:pic>
      <p:pic>
        <p:nvPicPr>
          <p:cNvPr id="129" name="Picture 5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7410" y="5552718"/>
            <a:ext cx="234047" cy="16584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black">
          <a:xfrm>
            <a:off x="0" y="6384632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565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464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  <p:cxnSp>
        <p:nvCxnSpPr>
          <p:cNvPr id="12" name="Straight Connector 11"/>
          <p:cNvCxnSpPr/>
          <p:nvPr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 bwMode="gray">
          <a:xfrm>
            <a:off x="1592760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white">
          <a:xfrm>
            <a:off x="1172296" y="4087550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endParaRPr lang="zh-CN" altLang="en-US"/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8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783" y="1179576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9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783" y="1179576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10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5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65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13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783" y="1179576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 hasCustomPrompt="1"/>
          </p:nvPr>
        </p:nvSpPr>
        <p:spPr bwMode="gray">
          <a:xfrm>
            <a:off x="6244692" y="1188762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783" y="1179576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 hasCustomPrompt="1"/>
          </p:nvPr>
        </p:nvSpPr>
        <p:spPr bwMode="gray">
          <a:xfrm>
            <a:off x="6244692" y="1188762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783" y="1179576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6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13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6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783" y="1179576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5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 -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6" name="Rectangle 25"/>
          <p:cNvSpPr/>
          <p:nvPr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8" name="Group 7"/>
          <p:cNvGrpSpPr/>
          <p:nvPr/>
        </p:nvGrpSpPr>
        <p:grpSpPr bwMode="gray">
          <a:xfrm>
            <a:off x="1828647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5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802236" y="4633136"/>
            <a:ext cx="590704" cy="104775"/>
            <a:chOff x="5738813" y="4606631"/>
            <a:chExt cx="590550" cy="104775"/>
          </a:xfrm>
          <a:solidFill>
            <a:schemeClr val="accent3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</p:grpSp>
      <p:grpSp>
        <p:nvGrpSpPr>
          <p:cNvPr id="23" name="Group 22"/>
          <p:cNvGrpSpPr/>
          <p:nvPr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28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Layout -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6" name="Rectangle 25"/>
          <p:cNvSpPr/>
          <p:nvPr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8" name="Group 7"/>
          <p:cNvGrpSpPr/>
          <p:nvPr/>
        </p:nvGrpSpPr>
        <p:grpSpPr bwMode="gray">
          <a:xfrm>
            <a:off x="1828647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5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802236" y="4633136"/>
            <a:ext cx="590704" cy="104775"/>
            <a:chOff x="5738813" y="4606631"/>
            <a:chExt cx="590550" cy="104775"/>
          </a:xfrm>
          <a:solidFill>
            <a:schemeClr val="accent1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</p:grpSp>
      <p:grpSp>
        <p:nvGrpSpPr>
          <p:cNvPr id="23" name="Group 22"/>
          <p:cNvGrpSpPr/>
          <p:nvPr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28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 - P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6" name="Rectangle 25"/>
          <p:cNvSpPr/>
          <p:nvPr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8" name="Group 7"/>
          <p:cNvGrpSpPr/>
          <p:nvPr/>
        </p:nvGrpSpPr>
        <p:grpSpPr bwMode="gray">
          <a:xfrm>
            <a:off x="1828647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5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802236" y="4633136"/>
            <a:ext cx="590704" cy="104775"/>
            <a:chOff x="5738813" y="4606631"/>
            <a:chExt cx="590550" cy="104775"/>
          </a:xfrm>
          <a:solidFill>
            <a:schemeClr val="accent2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</p:grpSp>
      <p:grpSp>
        <p:nvGrpSpPr>
          <p:cNvPr id="23" name="Group 22"/>
          <p:cNvGrpSpPr/>
          <p:nvPr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28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 - DAR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Rectangle 31"/>
          <p:cNvSpPr/>
          <p:nvPr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8" name="Group 7"/>
          <p:cNvGrpSpPr/>
          <p:nvPr/>
        </p:nvGrpSpPr>
        <p:grpSpPr bwMode="gray">
          <a:xfrm>
            <a:off x="1828647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5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802236" y="4633136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</p:grpSp>
      <p:grpSp>
        <p:nvGrpSpPr>
          <p:cNvPr id="23" name="Group 22"/>
          <p:cNvGrpSpPr/>
          <p:nvPr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27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65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5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 -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6" name="Rectangle 25"/>
          <p:cNvSpPr/>
          <p:nvPr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8" name="Group 7"/>
          <p:cNvGrpSpPr/>
          <p:nvPr/>
        </p:nvGrpSpPr>
        <p:grpSpPr bwMode="gray">
          <a:xfrm>
            <a:off x="1828647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5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802236" y="4633136"/>
            <a:ext cx="590704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</p:grpSp>
      <p:grpSp>
        <p:nvGrpSpPr>
          <p:cNvPr id="23" name="Group 22"/>
          <p:cNvGrpSpPr/>
          <p:nvPr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28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6" name="Rectangle 25"/>
          <p:cNvSpPr/>
          <p:nvPr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8" name="Group 7"/>
          <p:cNvGrpSpPr/>
          <p:nvPr/>
        </p:nvGrpSpPr>
        <p:grpSpPr bwMode="gray">
          <a:xfrm>
            <a:off x="1828647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5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802236" y="4633136"/>
            <a:ext cx="590704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</p:grpSp>
      <p:grpSp>
        <p:nvGrpSpPr>
          <p:cNvPr id="23" name="Group 22"/>
          <p:cNvGrpSpPr/>
          <p:nvPr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28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8" name="Oval 47"/>
          <p:cNvSpPr/>
          <p:nvPr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49"/>
          <p:cNvSpPr/>
          <p:nvPr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3" y="55626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8" name="Oval 47"/>
          <p:cNvSpPr/>
          <p:nvPr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49"/>
          <p:cNvSpPr/>
          <p:nvPr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6802622" cy="61356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25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2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8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58" name="Group 57"/>
          <p:cNvGrpSpPr/>
          <p:nvPr/>
        </p:nvGrpSpPr>
        <p:grpSpPr bwMode="gray">
          <a:xfrm>
            <a:off x="1828647" y="1525134"/>
            <a:ext cx="8537884" cy="4341742"/>
            <a:chOff x="1828170" y="1258957"/>
            <a:chExt cx="8535661" cy="434174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60" name="Rounded Rectangle 5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</p:grpSp>
      <p:grpSp>
        <p:nvGrpSpPr>
          <p:cNvPr id="61" name="Group 60"/>
          <p:cNvGrpSpPr/>
          <p:nvPr/>
        </p:nvGrpSpPr>
        <p:grpSpPr bwMode="gray">
          <a:xfrm>
            <a:off x="5854958" y="1265716"/>
            <a:ext cx="485260" cy="485134"/>
            <a:chOff x="5853433" y="734066"/>
            <a:chExt cx="485134" cy="485134"/>
          </a:xfrm>
        </p:grpSpPr>
        <p:sp>
          <p:nvSpPr>
            <p:cNvPr id="62" name="Oval 61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sp>
          <p:nvSpPr>
            <p:cNvPr id="63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82" y="2791839"/>
            <a:ext cx="5376010" cy="1246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07"/>
            <a:ext cx="2412866" cy="803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>
                <a:cs typeface="Arial" panose="020B0604020202020204" pitchFamily="34" charset="0"/>
              </a:rPr>
              <a:t>2017 Lenovo Internal.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4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285B9-B81A-4AEB-849F-37C773D4E0E5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D3FF-B162-41A7-AC70-2B198BF9A8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285B9-B81A-4AEB-849F-37C773D4E0E5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D3FF-B162-41A7-AC70-2B198BF9A8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285B9-B81A-4AEB-849F-37C773D4E0E5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D3FF-B162-41A7-AC70-2B198BF9A8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46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49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1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35"/>
            <a:ext cx="590704" cy="104775"/>
            <a:chOff x="5738813" y="4606631"/>
            <a:chExt cx="590550" cy="104775"/>
          </a:xfrm>
          <a:solidFill>
            <a:schemeClr val="accent3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Layout -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46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49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1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35"/>
            <a:ext cx="590704" cy="104775"/>
            <a:chOff x="5738813" y="4606631"/>
            <a:chExt cx="590550" cy="104775"/>
          </a:xfrm>
          <a:solidFill>
            <a:schemeClr val="accent1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P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46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49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1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35"/>
            <a:ext cx="590704" cy="104775"/>
            <a:chOff x="5738813" y="4606631"/>
            <a:chExt cx="590550" cy="104775"/>
          </a:xfrm>
          <a:solidFill>
            <a:schemeClr val="accent2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DAR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/>
          <p:cNvSpPr/>
          <p:nvPr userDrawn="1"/>
        </p:nvSpPr>
        <p:spPr>
          <a:xfrm>
            <a:off x="0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46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49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1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35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27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LIGH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46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49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1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35"/>
            <a:ext cx="590704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565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677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38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630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470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7677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-1" fmla="*/ 0 w 1200544"/>
                <a:gd name="connsiteY0-2" fmla="*/ 0 h 106726"/>
                <a:gd name="connsiteX1-3" fmla="*/ 1200544 w 1200544"/>
                <a:gd name="connsiteY1-4" fmla="*/ 0 h 106726"/>
                <a:gd name="connsiteX2-5" fmla="*/ 0 w 1200544"/>
                <a:gd name="connsiteY2-6" fmla="*/ 106726 h 106726"/>
                <a:gd name="connsiteX3-7" fmla="*/ 0 w 1200544"/>
                <a:gd name="connsiteY3-8" fmla="*/ 0 h 1067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78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78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47698" y="2920589"/>
            <a:ext cx="2616862" cy="871514"/>
          </a:xfrm>
          <a:prstGeom prst="rect">
            <a:avLst/>
          </a:prstGeom>
        </p:spPr>
      </p:pic>
      <p:pic>
        <p:nvPicPr>
          <p:cNvPr id="71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Oval 71"/>
          <p:cNvSpPr/>
          <p:nvPr userDrawn="1"/>
        </p:nvSpPr>
        <p:spPr>
          <a:xfrm>
            <a:off x="3461030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73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45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962" y="5468108"/>
            <a:ext cx="310977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75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Oval 75"/>
          <p:cNvSpPr/>
          <p:nvPr userDrawn="1"/>
        </p:nvSpPr>
        <p:spPr>
          <a:xfrm>
            <a:off x="6308945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77" name="Oval 76"/>
          <p:cNvSpPr/>
          <p:nvPr userDrawn="1"/>
        </p:nvSpPr>
        <p:spPr>
          <a:xfrm>
            <a:off x="597186" y="5468108"/>
            <a:ext cx="310977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380" y="5515986"/>
            <a:ext cx="214589" cy="215141"/>
          </a:xfrm>
          <a:prstGeom prst="rect">
            <a:avLst/>
          </a:prstGeom>
          <a:noFill/>
        </p:spPr>
      </p:pic>
      <p:grpSp>
        <p:nvGrpSpPr>
          <p:cNvPr id="79" name="Group 78"/>
          <p:cNvGrpSpPr/>
          <p:nvPr userDrawn="1"/>
        </p:nvGrpSpPr>
        <p:grpSpPr>
          <a:xfrm>
            <a:off x="5237495" y="5463092"/>
            <a:ext cx="310977" cy="315912"/>
            <a:chOff x="5236131" y="5463092"/>
            <a:chExt cx="310896" cy="315912"/>
          </a:xfrm>
        </p:grpSpPr>
        <p:sp>
          <p:nvSpPr>
            <p:cNvPr id="80" name="Oval 79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81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2" name="Group 81"/>
          <p:cNvGrpSpPr/>
          <p:nvPr userDrawn="1"/>
        </p:nvGrpSpPr>
        <p:grpSpPr>
          <a:xfrm>
            <a:off x="1305106" y="5468108"/>
            <a:ext cx="310977" cy="310896"/>
            <a:chOff x="4523337" y="5468108"/>
            <a:chExt cx="310896" cy="310896"/>
          </a:xfrm>
        </p:grpSpPr>
        <p:sp>
          <p:nvSpPr>
            <p:cNvPr id="83" name="Oval 82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84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5" name="Group 84"/>
          <p:cNvGrpSpPr/>
          <p:nvPr userDrawn="1"/>
        </p:nvGrpSpPr>
        <p:grpSpPr>
          <a:xfrm>
            <a:off x="4497076" y="5442941"/>
            <a:ext cx="365855" cy="365760"/>
            <a:chOff x="2355828" y="5442941"/>
            <a:chExt cx="365760" cy="365760"/>
          </a:xfrm>
        </p:grpSpPr>
        <p:sp>
          <p:nvSpPr>
            <p:cNvPr id="86" name="Oval 85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87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pic>
        <p:nvPicPr>
          <p:cNvPr id="88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920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Group 90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92" name="Oval 91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93" name="Picture 92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94" name="Group 93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95" name="Oval 94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96" name="Picture 6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97" name="Group 96"/>
          <p:cNvGrpSpPr/>
          <p:nvPr userDrawn="1"/>
        </p:nvGrpSpPr>
        <p:grpSpPr>
          <a:xfrm>
            <a:off x="5951465" y="5468108"/>
            <a:ext cx="310977" cy="310896"/>
            <a:chOff x="5949915" y="5468108"/>
            <a:chExt cx="310896" cy="310896"/>
          </a:xfrm>
        </p:grpSpPr>
        <p:sp>
          <p:nvSpPr>
            <p:cNvPr id="98" name="Oval 97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99" name="Picture 8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grpSp>
        <p:nvGrpSpPr>
          <p:cNvPr id="100" name="Group 99"/>
          <p:cNvGrpSpPr/>
          <p:nvPr userDrawn="1"/>
        </p:nvGrpSpPr>
        <p:grpSpPr>
          <a:xfrm>
            <a:off x="3095585" y="5468108"/>
            <a:ext cx="311604" cy="315559"/>
            <a:chOff x="3094779" y="5468108"/>
            <a:chExt cx="311523" cy="315559"/>
          </a:xfrm>
        </p:grpSpPr>
        <p:sp>
          <p:nvSpPr>
            <p:cNvPr id="101" name="Oval 100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102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125" name="Oval 124"/>
          <p:cNvSpPr/>
          <p:nvPr userDrawn="1"/>
        </p:nvSpPr>
        <p:spPr>
          <a:xfrm>
            <a:off x="953675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126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7039" y="5515986"/>
            <a:ext cx="204249" cy="215141"/>
          </a:xfrm>
          <a:prstGeom prst="rect">
            <a:avLst/>
          </a:prstGeom>
          <a:noFill/>
        </p:spPr>
      </p:pic>
      <p:pic>
        <p:nvPicPr>
          <p:cNvPr id="127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8483" y="5540155"/>
            <a:ext cx="238492" cy="145035"/>
          </a:xfrm>
          <a:prstGeom prst="rect">
            <a:avLst/>
          </a:prstGeom>
          <a:noFill/>
        </p:spPr>
      </p:pic>
      <p:pic>
        <p:nvPicPr>
          <p:cNvPr id="128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7643" y="5508038"/>
            <a:ext cx="197752" cy="197481"/>
          </a:xfrm>
          <a:prstGeom prst="rect">
            <a:avLst/>
          </a:prstGeom>
          <a:noFill/>
        </p:spPr>
      </p:pic>
      <p:pic>
        <p:nvPicPr>
          <p:cNvPr id="129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7410" y="5552717"/>
            <a:ext cx="234047" cy="16584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 userDrawn="1"/>
        </p:nvSpPr>
        <p:spPr>
          <a:xfrm>
            <a:off x="0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46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49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1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35"/>
            <a:ext cx="590704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28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3" y="556260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802622" cy="61356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25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2" y="1179575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2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2" y="1179575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2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8" name="Group 57"/>
          <p:cNvGrpSpPr/>
          <p:nvPr userDrawn="1"/>
        </p:nvGrpSpPr>
        <p:grpSpPr bwMode="gray">
          <a:xfrm>
            <a:off x="1828646" y="1525134"/>
            <a:ext cx="8537884" cy="4341742"/>
            <a:chOff x="1828170" y="1258957"/>
            <a:chExt cx="8535661" cy="434174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60" name="Rounded Rectangle 5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61" name="Group 60"/>
          <p:cNvGrpSpPr/>
          <p:nvPr userDrawn="1"/>
        </p:nvGrpSpPr>
        <p:grpSpPr bwMode="gray">
          <a:xfrm>
            <a:off x="5854958" y="1265716"/>
            <a:ext cx="485260" cy="485134"/>
            <a:chOff x="5853433" y="734066"/>
            <a:chExt cx="485134" cy="485134"/>
          </a:xfrm>
        </p:grpSpPr>
        <p:sp>
          <p:nvSpPr>
            <p:cNvPr id="62" name="Oval 61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63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82" y="2791839"/>
            <a:ext cx="5376010" cy="1246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430" y="3056111"/>
            <a:ext cx="2413495" cy="803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418" y="6356350"/>
            <a:ext cx="2743915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2843" y="6356350"/>
            <a:ext cx="2743915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1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>
                <a:cs typeface="Arial" panose="020B0604020202020204" pitchFamily="34" charset="0"/>
              </a:rPr>
              <a:t>2017 Lenovo Internal. All rights reserved.</a:t>
            </a: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565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463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760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2295" y="4087549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851893" y="623075"/>
            <a:ext cx="3209636" cy="5026063"/>
            <a:chOff x="2921000" y="904098"/>
            <a:chExt cx="2387600" cy="3738813"/>
          </a:xfrm>
        </p:grpSpPr>
        <p:cxnSp>
          <p:nvCxnSpPr>
            <p:cNvPr id="7" name="直接连接符 6"/>
            <p:cNvCxnSpPr/>
            <p:nvPr/>
          </p:nvCxnSpPr>
          <p:spPr>
            <a:xfrm flipH="1">
              <a:off x="3668184" y="904098"/>
              <a:ext cx="1640416" cy="1839369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" name="直接连接符 7"/>
            <p:cNvCxnSpPr/>
            <p:nvPr/>
          </p:nvCxnSpPr>
          <p:spPr>
            <a:xfrm flipH="1">
              <a:off x="2921000" y="1883836"/>
              <a:ext cx="2387600" cy="2759075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" name="直接连接符 8"/>
            <p:cNvCxnSpPr/>
            <p:nvPr/>
          </p:nvCxnSpPr>
          <p:spPr>
            <a:xfrm flipH="1">
              <a:off x="3210984" y="2904598"/>
              <a:ext cx="1066800" cy="1155700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5634" y="2763983"/>
            <a:ext cx="7157127" cy="1330036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5872" y="4207441"/>
            <a:ext cx="7803863" cy="945785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1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1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3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8A59-6D68-4B1D-976C-846579BDD7AA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8783" y="6458563"/>
            <a:ext cx="2413972" cy="184666"/>
          </a:xfrm>
        </p:spPr>
        <p:txBody>
          <a:bodyPr/>
          <a:lstStyle/>
          <a:p>
            <a:r>
              <a:rPr lang="zh-CN" altLang="en-US"/>
              <a:t>2017 Lenovo Internal.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5830D-09B5-49FC-859C-960B5F3DDDE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856328" y="4158641"/>
            <a:ext cx="8366432" cy="5364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 t="-2000"/>
            </a:stretch>
          </a:blipFill>
        </p:spPr>
        <p:txBody>
          <a:bodyPr vert="horz" lIns="91416" tIns="45708" rIns="91416" bIns="45708" rtlCol="0" anchor="ctr" anchorCtr="0">
            <a:normAutofit/>
          </a:bodyPr>
          <a:lstStyle>
            <a:defPPr>
              <a:defRPr lang="zh-CN"/>
            </a:defPPr>
            <a:lvl1pPr marL="0" indent="0" algn="ctr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None/>
              <a:defRPr sz="1800" baseline="0">
                <a:solidFill>
                  <a:schemeClr val="accent3"/>
                </a:solidFill>
                <a:effectLst/>
                <a:latin typeface="+mj-lt"/>
                <a:ea typeface="+mj-ea"/>
              </a:defRPr>
            </a:lvl1pPr>
            <a:lvl2pPr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+mn-lt"/>
                <a:ea typeface="+mn-ea"/>
              </a:defRPr>
            </a:lvl2pPr>
            <a:lvl3pPr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latin typeface="+mn-lt"/>
                <a:ea typeface="+mn-ea"/>
              </a:defRPr>
            </a:lvl3pPr>
            <a:lvl4pPr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4pPr>
            <a:lvl5pPr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9pPr>
          </a:lstStyle>
          <a:p>
            <a:endParaRPr lang="zh-CN" altLang="en-US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0" y="133741"/>
            <a:ext cx="12192000" cy="2021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14505" y="436034"/>
            <a:ext cx="486811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000" b="1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436033"/>
            <a:ext cx="214504" cy="5295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-1"/>
            <a:ext cx="12193587" cy="6857107"/>
          </a:xfrm>
          <a:prstGeom prst="rect">
            <a:avLst/>
          </a:prstGeom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Oval 76"/>
          <p:cNvSpPr/>
          <p:nvPr userDrawn="1"/>
        </p:nvSpPr>
        <p:spPr>
          <a:xfrm>
            <a:off x="3461030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45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962" y="5468108"/>
            <a:ext cx="310977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73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Oval 70"/>
          <p:cNvSpPr/>
          <p:nvPr userDrawn="1"/>
        </p:nvSpPr>
        <p:spPr>
          <a:xfrm>
            <a:off x="6308945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67" name="Oval 66"/>
          <p:cNvSpPr/>
          <p:nvPr userDrawn="1"/>
        </p:nvSpPr>
        <p:spPr>
          <a:xfrm>
            <a:off x="597186" y="5468108"/>
            <a:ext cx="310977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68" name="Picture 5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381" y="5515987"/>
            <a:ext cx="214589" cy="215141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5237495" y="5463092"/>
            <a:ext cx="310977" cy="315912"/>
            <a:chOff x="5236131" y="5463092"/>
            <a:chExt cx="310896" cy="315912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7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1305106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1" name="Group 50"/>
          <p:cNvGrpSpPr/>
          <p:nvPr userDrawn="1"/>
        </p:nvGrpSpPr>
        <p:grpSpPr>
          <a:xfrm>
            <a:off x="4497076" y="5442941"/>
            <a:ext cx="365855" cy="365760"/>
            <a:chOff x="2355828" y="5442941"/>
            <a:chExt cx="365760" cy="365760"/>
          </a:xfrm>
        </p:grpSpPr>
        <p:sp>
          <p:nvSpPr>
            <p:cNvPr id="54" name="Oval 53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63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565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 userDrawn="1"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sp>
        <p:nvSpPr>
          <p:cNvPr id="5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78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78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920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7" name="Picture 6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6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60" name="Picture 8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48039" y="2920476"/>
            <a:ext cx="2616181" cy="871741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3095586" y="5468109"/>
            <a:ext cx="311604" cy="315559"/>
            <a:chOff x="3094779" y="5468108"/>
            <a:chExt cx="311523" cy="315559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69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40" name="Oval 39"/>
          <p:cNvSpPr/>
          <p:nvPr userDrawn="1"/>
        </p:nvSpPr>
        <p:spPr>
          <a:xfrm>
            <a:off x="953675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72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7039" y="5515987"/>
            <a:ext cx="204249" cy="215141"/>
          </a:xfrm>
          <a:prstGeom prst="rect">
            <a:avLst/>
          </a:prstGeom>
          <a:noFill/>
        </p:spPr>
      </p:pic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8483" y="5540156"/>
            <a:ext cx="238492" cy="145035"/>
          </a:xfrm>
          <a:prstGeom prst="rect">
            <a:avLst/>
          </a:prstGeom>
          <a:noFill/>
        </p:spPr>
      </p:pic>
      <p:pic>
        <p:nvPicPr>
          <p:cNvPr id="79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7644" y="5508039"/>
            <a:ext cx="197752" cy="197481"/>
          </a:xfrm>
          <a:prstGeom prst="rect">
            <a:avLst/>
          </a:prstGeom>
          <a:noFill/>
        </p:spPr>
      </p:pic>
      <p:pic>
        <p:nvPicPr>
          <p:cNvPr id="80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7410" y="5552718"/>
            <a:ext cx="234047" cy="16584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89964" y="432537"/>
            <a:ext cx="134471" cy="3765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628673" y="1102098"/>
            <a:ext cx="10934653" cy="470703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50000"/>
              </a:lnSpc>
              <a:buFont typeface="Wingdings" panose="05000000000000000000" pitchFamily="2" charset="2"/>
              <a:buChar char="Ø"/>
              <a:defRPr sz="1800" b="1"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>
              <a:lnSpc>
                <a:spcPct val="150000"/>
              </a:lnSpc>
              <a:buFont typeface="Wingdings" panose="05000000000000000000" pitchFamily="2" charset="2"/>
              <a:buChar char="ü"/>
              <a:defRPr sz="18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lnSpc>
                <a:spcPct val="150000"/>
              </a:lnSpc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lnSpc>
                <a:spcPct val="150000"/>
              </a:lnSpc>
              <a:buFont typeface="微软雅黑" panose="020B0503020204020204" charset="-122"/>
              <a:buChar char="−"/>
              <a:defRPr sz="14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628673" y="394427"/>
            <a:ext cx="6320771" cy="452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单击此处插入标题</a:t>
            </a:r>
          </a:p>
        </p:txBody>
      </p:sp>
      <p:sp>
        <p:nvSpPr>
          <p:cNvPr id="9" name="任意多边形 8"/>
          <p:cNvSpPr/>
          <p:nvPr userDrawn="1"/>
        </p:nvSpPr>
        <p:spPr>
          <a:xfrm flipV="1">
            <a:off x="9087789" y="5782233"/>
            <a:ext cx="3104211" cy="1075767"/>
          </a:xfrm>
          <a:custGeom>
            <a:avLst/>
            <a:gdLst>
              <a:gd name="connsiteX0" fmla="*/ 1924208 w 3104211"/>
              <a:gd name="connsiteY0" fmla="*/ 1075767 h 1075767"/>
              <a:gd name="connsiteX1" fmla="*/ 2976938 w 3104211"/>
              <a:gd name="connsiteY1" fmla="*/ 816005 h 1075767"/>
              <a:gd name="connsiteX2" fmla="*/ 3104211 w 3104211"/>
              <a:gd name="connsiteY2" fmla="*/ 738954 h 1075767"/>
              <a:gd name="connsiteX3" fmla="*/ 3104211 w 3104211"/>
              <a:gd name="connsiteY3" fmla="*/ 0 h 1075767"/>
              <a:gd name="connsiteX4" fmla="*/ 0 w 3104211"/>
              <a:gd name="connsiteY4" fmla="*/ 0 h 1075767"/>
              <a:gd name="connsiteX5" fmla="*/ 81895 w 3104211"/>
              <a:gd name="connsiteY5" fmla="*/ 124429 h 1075767"/>
              <a:gd name="connsiteX6" fmla="*/ 1924208 w 3104211"/>
              <a:gd name="connsiteY6" fmla="*/ 1075767 h 107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04211" h="1075767">
                <a:moveTo>
                  <a:pt x="1924208" y="1075767"/>
                </a:moveTo>
                <a:cubicBezTo>
                  <a:pt x="2304358" y="1075767"/>
                  <a:pt x="2662577" y="981871"/>
                  <a:pt x="2976938" y="816005"/>
                </a:cubicBezTo>
                <a:lnTo>
                  <a:pt x="3104211" y="738954"/>
                </a:lnTo>
                <a:lnTo>
                  <a:pt x="3104211" y="0"/>
                </a:lnTo>
                <a:lnTo>
                  <a:pt x="0" y="0"/>
                </a:lnTo>
                <a:lnTo>
                  <a:pt x="81895" y="124429"/>
                </a:lnTo>
                <a:cubicBezTo>
                  <a:pt x="491333" y="700182"/>
                  <a:pt x="1163910" y="1075767"/>
                  <a:pt x="1924208" y="1075767"/>
                </a:cubicBezTo>
                <a:close/>
              </a:path>
            </a:pathLst>
          </a:custGeom>
          <a:solidFill>
            <a:srgbClr val="0AA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6" name="think-cell Slide" r:id="rId4" imgW="4445" imgH="4445" progId="">
                  <p:embed/>
                </p:oleObj>
              </mc:Choice>
              <mc:Fallback>
                <p:oleObj name="think-cell Slide" r:id="rId4" imgW="4445" imgH="4445" progId="">
                  <p:embed/>
                  <p:pic>
                    <p:nvPicPr>
                      <p:cNvPr id="0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12193588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:\Users\kathyp\Documents\00_Brand-Resources\Multimode Elements\Multimode Icons\PNG\Multimode-Icon_STAND-Tabl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3" y="5467350"/>
            <a:ext cx="3127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6"/>
          <p:cNvSpPr/>
          <p:nvPr/>
        </p:nvSpPr>
        <p:spPr>
          <a:xfrm>
            <a:off x="3460750" y="5467350"/>
            <a:ext cx="311150" cy="3111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pic>
        <p:nvPicPr>
          <p:cNvPr id="9" name="Picture 3" descr="C:\Users\kathyp\Documents\00_Brand-Resources\Multimode Elements\Multimode Icons\PNG\Multimode-Icon_HOL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325" y="5467350"/>
            <a:ext cx="31273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73"/>
          <p:cNvSpPr/>
          <p:nvPr/>
        </p:nvSpPr>
        <p:spPr>
          <a:xfrm>
            <a:off x="2365375" y="5467350"/>
            <a:ext cx="311150" cy="3111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pic>
        <p:nvPicPr>
          <p:cNvPr id="11" name="Picture 9" descr="C:\Users\kathyp\Documents\00_Brand-Resources\Multimode Elements\Multimode Icons\PNG\Multimode-Icon_TEN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5467350"/>
            <a:ext cx="31273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val 70"/>
          <p:cNvSpPr/>
          <p:nvPr/>
        </p:nvSpPr>
        <p:spPr>
          <a:xfrm>
            <a:off x="6308725" y="5467350"/>
            <a:ext cx="311150" cy="3111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sp>
        <p:nvSpPr>
          <p:cNvPr id="13" name="Oval 66"/>
          <p:cNvSpPr/>
          <p:nvPr/>
        </p:nvSpPr>
        <p:spPr>
          <a:xfrm>
            <a:off x="596900" y="5467350"/>
            <a:ext cx="311150" cy="3111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3" y="5516563"/>
            <a:ext cx="214312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"/>
          <p:cNvGrpSpPr/>
          <p:nvPr/>
        </p:nvGrpSpPr>
        <p:grpSpPr bwMode="auto">
          <a:xfrm>
            <a:off x="5237163" y="5462588"/>
            <a:ext cx="311150" cy="315912"/>
            <a:chOff x="5236131" y="5463092"/>
            <a:chExt cx="310896" cy="315912"/>
          </a:xfrm>
        </p:grpSpPr>
        <p:sp>
          <p:nvSpPr>
            <p:cNvPr id="16" name="Oval 45"/>
            <p:cNvSpPr/>
            <p:nvPr/>
          </p:nvSpPr>
          <p:spPr>
            <a:xfrm>
              <a:off x="5236131" y="5467854"/>
              <a:ext cx="310896" cy="3111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pic>
          <p:nvPicPr>
            <p:cNvPr id="17" name="Picture 8" descr="C:\Users\yhwang\Desktop\WW Design\Multimode Icons\think_light-0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Group 47"/>
          <p:cNvGrpSpPr/>
          <p:nvPr/>
        </p:nvGrpSpPr>
        <p:grpSpPr bwMode="auto">
          <a:xfrm>
            <a:off x="1304925" y="5467350"/>
            <a:ext cx="311150" cy="311150"/>
            <a:chOff x="4523337" y="5468108"/>
            <a:chExt cx="310896" cy="310896"/>
          </a:xfrm>
        </p:grpSpPr>
        <p:sp>
          <p:nvSpPr>
            <p:cNvPr id="19" name="Oval 48"/>
            <p:cNvSpPr/>
            <p:nvPr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pic>
          <p:nvPicPr>
            <p:cNvPr id="20" name="Picture 7" descr="C:\Users\yhwang\Desktop\WW Design\Multimode Icons\server-01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50"/>
          <p:cNvGrpSpPr/>
          <p:nvPr/>
        </p:nvGrpSpPr>
        <p:grpSpPr bwMode="auto">
          <a:xfrm>
            <a:off x="4497388" y="5443538"/>
            <a:ext cx="365125" cy="365125"/>
            <a:chOff x="2355828" y="5442941"/>
            <a:chExt cx="365760" cy="365760"/>
          </a:xfrm>
        </p:grpSpPr>
        <p:sp>
          <p:nvSpPr>
            <p:cNvPr id="22" name="Oval 53"/>
            <p:cNvSpPr/>
            <p:nvPr/>
          </p:nvSpPr>
          <p:spPr>
            <a:xfrm>
              <a:off x="2381272" y="5468385"/>
              <a:ext cx="310100" cy="310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pic>
          <p:nvPicPr>
            <p:cNvPr id="23" name="Picture 2" descr="C:\Users\yhwang\Desktop\WW Design\Multimode Icons\chain-01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" name="Rectangle 19"/>
          <p:cNvSpPr/>
          <p:nvPr/>
        </p:nvSpPr>
        <p:spPr bwMode="black">
          <a:xfrm>
            <a:off x="549275" y="4557713"/>
            <a:ext cx="1096963" cy="106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cxnSp>
        <p:nvCxnSpPr>
          <p:cNvPr id="25" name="Straight Connector 20"/>
          <p:cNvCxnSpPr/>
          <p:nvPr/>
        </p:nvCxnSpPr>
        <p:spPr>
          <a:xfrm>
            <a:off x="549275" y="4664075"/>
            <a:ext cx="104219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C:\Users\kathyp\Documents\00_Brand-Resources\Multimode Elements\Multimode Icons\PNG\Multimode-Icon_LAPTOP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5467350"/>
            <a:ext cx="3127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5" descr="C:\Users\kathyp\Documents\00_Brand-Resources\Multimode Elements\Multimode Icons\PNG\Multimode-Icon_STAND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5467350"/>
            <a:ext cx="3111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8" descr="C:\Users\kathyp\Documents\00_Brand-Resources\Multimode Elements\Multimode Icons\PNG\Multimode-Icon_TABLET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5467350"/>
            <a:ext cx="3111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Group 32"/>
          <p:cNvGrpSpPr/>
          <p:nvPr/>
        </p:nvGrpSpPr>
        <p:grpSpPr bwMode="auto">
          <a:xfrm>
            <a:off x="2025650" y="5467350"/>
            <a:ext cx="311150" cy="311150"/>
            <a:chOff x="2024598" y="5468108"/>
            <a:chExt cx="310896" cy="310896"/>
          </a:xfrm>
        </p:grpSpPr>
        <p:sp>
          <p:nvSpPr>
            <p:cNvPr id="30" name="Oval 33"/>
            <p:cNvSpPr/>
            <p:nvPr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pic>
          <p:nvPicPr>
            <p:cNvPr id="31" name="Picture 3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8814" y="5509256"/>
              <a:ext cx="122464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" name="Group 51"/>
          <p:cNvGrpSpPr/>
          <p:nvPr/>
        </p:nvGrpSpPr>
        <p:grpSpPr bwMode="auto">
          <a:xfrm>
            <a:off x="4881563" y="5467350"/>
            <a:ext cx="311150" cy="311150"/>
            <a:chOff x="4879734" y="5468108"/>
            <a:chExt cx="310896" cy="310896"/>
          </a:xfrm>
        </p:grpSpPr>
        <p:sp>
          <p:nvSpPr>
            <p:cNvPr id="33" name="Oval 52"/>
            <p:cNvSpPr/>
            <p:nvPr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pic>
          <p:nvPicPr>
            <p:cNvPr id="34" name="Picture 6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Group 57"/>
          <p:cNvGrpSpPr/>
          <p:nvPr/>
        </p:nvGrpSpPr>
        <p:grpSpPr bwMode="auto">
          <a:xfrm>
            <a:off x="5951538" y="5467350"/>
            <a:ext cx="311150" cy="311150"/>
            <a:chOff x="5949915" y="5468108"/>
            <a:chExt cx="310896" cy="310896"/>
          </a:xfrm>
        </p:grpSpPr>
        <p:sp>
          <p:nvSpPr>
            <p:cNvPr id="36" name="Oval 58"/>
            <p:cNvSpPr/>
            <p:nvPr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pic>
          <p:nvPicPr>
            <p:cNvPr id="37" name="Picture 8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8" name="Picture 6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0463" y="2047875"/>
            <a:ext cx="871537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" name="Group 2"/>
          <p:cNvGrpSpPr/>
          <p:nvPr/>
        </p:nvGrpSpPr>
        <p:grpSpPr bwMode="auto">
          <a:xfrm>
            <a:off x="3095625" y="5467350"/>
            <a:ext cx="311150" cy="315913"/>
            <a:chOff x="3094779" y="5468108"/>
            <a:chExt cx="311523" cy="315559"/>
          </a:xfrm>
        </p:grpSpPr>
        <p:sp>
          <p:nvSpPr>
            <p:cNvPr id="40" name="Oval 36"/>
            <p:cNvSpPr/>
            <p:nvPr/>
          </p:nvSpPr>
          <p:spPr>
            <a:xfrm>
              <a:off x="3094779" y="5468108"/>
              <a:ext cx="311523" cy="31080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pic>
          <p:nvPicPr>
            <p:cNvPr id="41" name="Picture 6" descr="C:\Users\yhwang\Desktop\WW Design\Multimode Icons\network-01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" name="Oval 39"/>
          <p:cNvSpPr/>
          <p:nvPr/>
        </p:nvSpPr>
        <p:spPr>
          <a:xfrm>
            <a:off x="954088" y="5467350"/>
            <a:ext cx="311150" cy="3111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pic>
        <p:nvPicPr>
          <p:cNvPr id="43" name="Picture 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5516563"/>
            <a:ext cx="204788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713" y="5540375"/>
            <a:ext cx="23812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5508625"/>
            <a:ext cx="19685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25" y="5553075"/>
            <a:ext cx="234950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itle 16"/>
          <p:cNvSpPr>
            <a:spLocks noGrp="1"/>
          </p:cNvSpPr>
          <p:nvPr>
            <p:ph type="title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565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单击以编辑母版副标题样式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</p:txBody>
      </p:sp>
      <p:sp>
        <p:nvSpPr>
          <p:cNvPr id="47" name="Footer Placeholder 61"/>
          <p:cNvSpPr>
            <a:spLocks noGrp="1"/>
          </p:cNvSpPr>
          <p:nvPr>
            <p:ph type="ftr" sz="quarter" idx="12"/>
          </p:nvPr>
        </p:nvSpPr>
        <p:spPr>
          <a:xfrm>
            <a:off x="549275" y="6473825"/>
            <a:ext cx="3860800" cy="153988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3588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3"/>
          <p:cNvSpPr/>
          <p:nvPr/>
        </p:nvSpPr>
        <p:spPr bwMode="black">
          <a:xfrm>
            <a:off x="549275" y="4557713"/>
            <a:ext cx="1096963" cy="106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cxnSp>
        <p:nvCxnSpPr>
          <p:cNvPr id="9" name="Straight Connector 62"/>
          <p:cNvCxnSpPr/>
          <p:nvPr/>
        </p:nvCxnSpPr>
        <p:spPr>
          <a:xfrm>
            <a:off x="549275" y="4664075"/>
            <a:ext cx="104219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6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0463" y="2047875"/>
            <a:ext cx="871537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C:\Users\kathyp\Documents\00_Brand-Resources\Multimode Elements\Multimode Icons\PNG\Multimode-Icon_STAND-Tabl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3" y="5467350"/>
            <a:ext cx="3127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val 71"/>
          <p:cNvSpPr/>
          <p:nvPr/>
        </p:nvSpPr>
        <p:spPr>
          <a:xfrm>
            <a:off x="3460750" y="5467350"/>
            <a:ext cx="311150" cy="3111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pic>
        <p:nvPicPr>
          <p:cNvPr id="13" name="Picture 3" descr="C:\Users\kathyp\Documents\00_Brand-Resources\Multimode Elements\Multimode Icons\PNG\Multimode-Icon_HOL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325" y="5467350"/>
            <a:ext cx="31273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73"/>
          <p:cNvSpPr/>
          <p:nvPr/>
        </p:nvSpPr>
        <p:spPr>
          <a:xfrm>
            <a:off x="2365375" y="5467350"/>
            <a:ext cx="311150" cy="3111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pic>
        <p:nvPicPr>
          <p:cNvPr id="15" name="Picture 9" descr="C:\Users\kathyp\Documents\00_Brand-Resources\Multimode Elements\Multimode Icons\PNG\Multimode-Icon_TEN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5467350"/>
            <a:ext cx="31273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Oval 75"/>
          <p:cNvSpPr/>
          <p:nvPr/>
        </p:nvSpPr>
        <p:spPr>
          <a:xfrm>
            <a:off x="6308725" y="5467350"/>
            <a:ext cx="311150" cy="3111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sp>
        <p:nvSpPr>
          <p:cNvPr id="17" name="Oval 76"/>
          <p:cNvSpPr/>
          <p:nvPr/>
        </p:nvSpPr>
        <p:spPr>
          <a:xfrm>
            <a:off x="596900" y="5467350"/>
            <a:ext cx="311150" cy="3111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3" y="5516563"/>
            <a:ext cx="214312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78"/>
          <p:cNvGrpSpPr/>
          <p:nvPr/>
        </p:nvGrpSpPr>
        <p:grpSpPr bwMode="auto">
          <a:xfrm>
            <a:off x="5237163" y="5462588"/>
            <a:ext cx="311150" cy="315912"/>
            <a:chOff x="5236131" y="5463092"/>
            <a:chExt cx="310896" cy="315912"/>
          </a:xfrm>
        </p:grpSpPr>
        <p:sp>
          <p:nvSpPr>
            <p:cNvPr id="20" name="Oval 79"/>
            <p:cNvSpPr/>
            <p:nvPr/>
          </p:nvSpPr>
          <p:spPr>
            <a:xfrm>
              <a:off x="5236131" y="5467854"/>
              <a:ext cx="310896" cy="3111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pic>
          <p:nvPicPr>
            <p:cNvPr id="21" name="Picture 8" descr="C:\Users\yhwang\Desktop\WW Design\Multimode Icons\think_light-0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Group 81"/>
          <p:cNvGrpSpPr/>
          <p:nvPr/>
        </p:nvGrpSpPr>
        <p:grpSpPr bwMode="auto">
          <a:xfrm>
            <a:off x="1304925" y="5467350"/>
            <a:ext cx="311150" cy="311150"/>
            <a:chOff x="4523337" y="5468108"/>
            <a:chExt cx="310896" cy="310896"/>
          </a:xfrm>
        </p:grpSpPr>
        <p:sp>
          <p:nvSpPr>
            <p:cNvPr id="23" name="Oval 82"/>
            <p:cNvSpPr/>
            <p:nvPr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pic>
          <p:nvPicPr>
            <p:cNvPr id="24" name="Picture 7" descr="C:\Users\yhwang\Desktop\WW Design\Multimode Icons\server-01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Group 84"/>
          <p:cNvGrpSpPr/>
          <p:nvPr/>
        </p:nvGrpSpPr>
        <p:grpSpPr bwMode="auto">
          <a:xfrm>
            <a:off x="4497388" y="5443538"/>
            <a:ext cx="365125" cy="365125"/>
            <a:chOff x="2355828" y="5442941"/>
            <a:chExt cx="365760" cy="365760"/>
          </a:xfrm>
        </p:grpSpPr>
        <p:sp>
          <p:nvSpPr>
            <p:cNvPr id="26" name="Oval 85"/>
            <p:cNvSpPr/>
            <p:nvPr/>
          </p:nvSpPr>
          <p:spPr>
            <a:xfrm>
              <a:off x="2381272" y="5468385"/>
              <a:ext cx="310100" cy="310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pic>
          <p:nvPicPr>
            <p:cNvPr id="27" name="Picture 2" descr="C:\Users\yhwang\Desktop\WW Design\Multimode Icons\chain-01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" name="Picture 4" descr="C:\Users\kathyp\Documents\00_Brand-Resources\Multimode Elements\Multimode Icons\PNG\Multimode-Icon_LAPTOP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5467350"/>
            <a:ext cx="3127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5" descr="C:\Users\kathyp\Documents\00_Brand-Resources\Multimode Elements\Multimode Icons\PNG\Multimode-Icon_STAND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5467350"/>
            <a:ext cx="3111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8" descr="C:\Users\kathyp\Documents\00_Brand-Resources\Multimode Elements\Multimode Icons\PNG\Multimode-Icon_TABLET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5467350"/>
            <a:ext cx="3111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 90"/>
          <p:cNvGrpSpPr/>
          <p:nvPr/>
        </p:nvGrpSpPr>
        <p:grpSpPr bwMode="auto">
          <a:xfrm>
            <a:off x="2025650" y="5467350"/>
            <a:ext cx="311150" cy="311150"/>
            <a:chOff x="2024598" y="5468108"/>
            <a:chExt cx="310896" cy="310896"/>
          </a:xfrm>
        </p:grpSpPr>
        <p:sp>
          <p:nvSpPr>
            <p:cNvPr id="32" name="Oval 91"/>
            <p:cNvSpPr/>
            <p:nvPr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pic>
          <p:nvPicPr>
            <p:cNvPr id="33" name="Picture 9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8814" y="5509256"/>
              <a:ext cx="122464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" name="Group 93"/>
          <p:cNvGrpSpPr/>
          <p:nvPr/>
        </p:nvGrpSpPr>
        <p:grpSpPr bwMode="auto">
          <a:xfrm>
            <a:off x="4881563" y="5467350"/>
            <a:ext cx="311150" cy="311150"/>
            <a:chOff x="4879734" y="5468108"/>
            <a:chExt cx="310896" cy="310896"/>
          </a:xfrm>
        </p:grpSpPr>
        <p:sp>
          <p:nvSpPr>
            <p:cNvPr id="35" name="Oval 94"/>
            <p:cNvSpPr/>
            <p:nvPr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pic>
          <p:nvPicPr>
            <p:cNvPr id="36" name="Picture 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" name="Group 96"/>
          <p:cNvGrpSpPr/>
          <p:nvPr/>
        </p:nvGrpSpPr>
        <p:grpSpPr bwMode="auto">
          <a:xfrm>
            <a:off x="5951538" y="5467350"/>
            <a:ext cx="311150" cy="311150"/>
            <a:chOff x="5949915" y="5468108"/>
            <a:chExt cx="310896" cy="310896"/>
          </a:xfrm>
        </p:grpSpPr>
        <p:sp>
          <p:nvSpPr>
            <p:cNvPr id="38" name="Oval 97"/>
            <p:cNvSpPr/>
            <p:nvPr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pic>
          <p:nvPicPr>
            <p:cNvPr id="39" name="Picture 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" name="Group 99"/>
          <p:cNvGrpSpPr/>
          <p:nvPr/>
        </p:nvGrpSpPr>
        <p:grpSpPr bwMode="auto">
          <a:xfrm>
            <a:off x="3095625" y="5467350"/>
            <a:ext cx="311150" cy="315913"/>
            <a:chOff x="3094779" y="5468108"/>
            <a:chExt cx="311523" cy="315559"/>
          </a:xfrm>
        </p:grpSpPr>
        <p:sp>
          <p:nvSpPr>
            <p:cNvPr id="41" name="Oval 100"/>
            <p:cNvSpPr/>
            <p:nvPr/>
          </p:nvSpPr>
          <p:spPr>
            <a:xfrm>
              <a:off x="3094779" y="5468108"/>
              <a:ext cx="311523" cy="31080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pic>
          <p:nvPicPr>
            <p:cNvPr id="42" name="Picture 6" descr="C:\Users\yhwang\Desktop\WW Design\Multimode Icons\network-01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" name="Oval 124"/>
          <p:cNvSpPr/>
          <p:nvPr/>
        </p:nvSpPr>
        <p:spPr>
          <a:xfrm>
            <a:off x="954088" y="5467350"/>
            <a:ext cx="311150" cy="3111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5516563"/>
            <a:ext cx="204788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713" y="5540375"/>
            <a:ext cx="23812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5508625"/>
            <a:ext cx="19685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25" y="5553075"/>
            <a:ext cx="234950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" name="Group 67"/>
          <p:cNvGrpSpPr/>
          <p:nvPr/>
        </p:nvGrpSpPr>
        <p:grpSpPr>
          <a:xfrm>
            <a:off x="9817677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49" name="Rectangle 68"/>
            <p:cNvSpPr/>
            <p:nvPr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noProof="1">
                <a:solidFill>
                  <a:sysClr val="window" lastClr="FFFFFF"/>
                </a:solidFill>
                <a:latin typeface="Arial" panose="020B0604020202020204"/>
                <a:ea typeface="+mn-ea"/>
              </a:endParaRPr>
            </a:p>
          </p:txBody>
        </p:sp>
        <p:sp>
          <p:nvSpPr>
            <p:cNvPr id="50" name="Rectangle 45"/>
            <p:cNvSpPr/>
            <p:nvPr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-1" fmla="*/ 0 w 1200544"/>
                <a:gd name="connsiteY0-2" fmla="*/ 0 h 106726"/>
                <a:gd name="connsiteX1-3" fmla="*/ 1200544 w 1200544"/>
                <a:gd name="connsiteY1-4" fmla="*/ 0 h 106726"/>
                <a:gd name="connsiteX2-5" fmla="*/ 0 w 1200544"/>
                <a:gd name="connsiteY2-6" fmla="*/ 106726 h 106726"/>
                <a:gd name="connsiteX3-7" fmla="*/ 0 w 1200544"/>
                <a:gd name="connsiteY3-8" fmla="*/ 0 h 1067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noProof="1">
                <a:solidFill>
                  <a:sysClr val="window" lastClr="FFFFFF"/>
                </a:solidFill>
                <a:latin typeface="Arial" panose="020B0604020202020204"/>
                <a:ea typeface="+mn-ea"/>
              </a:endParaRPr>
            </a:p>
          </p:txBody>
        </p:sp>
      </p:grpSp>
      <p:sp>
        <p:nvSpPr>
          <p:cNvPr id="56" name="Title 16"/>
          <p:cNvSpPr>
            <a:spLocks noGrp="1"/>
          </p:cNvSpPr>
          <p:nvPr>
            <p:ph type="title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565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单击以编辑母版副标题样式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</p:txBody>
      </p:sp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677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39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630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470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lvl="0"/>
            <a:r>
              <a:rPr lang="zh-CN" altLang="en-US" noProof="0"/>
              <a:t>编辑母版文本样式</a:t>
            </a:r>
          </a:p>
        </p:txBody>
      </p:sp>
      <p:sp>
        <p:nvSpPr>
          <p:cNvPr id="51" name="Footer Placeholder 61"/>
          <p:cNvSpPr>
            <a:spLocks noGrp="1"/>
          </p:cNvSpPr>
          <p:nvPr>
            <p:ph type="ftr" sz="quarter" idx="14"/>
          </p:nvPr>
        </p:nvSpPr>
        <p:spPr>
          <a:xfrm>
            <a:off x="549275" y="6473825"/>
            <a:ext cx="3860800" cy="153988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pic>
        <p:nvPicPr>
          <p:cNvPr id="52" name="Picture 5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grpSp>
        <p:nvGrpSpPr>
          <p:cNvPr id="53" name="Group 67"/>
          <p:cNvGrpSpPr/>
          <p:nvPr userDrawn="1"/>
        </p:nvGrpSpPr>
        <p:grpSpPr>
          <a:xfrm>
            <a:off x="9817677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54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7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-1" fmla="*/ 0 w 1200544"/>
                <a:gd name="connsiteY0-2" fmla="*/ 0 h 106726"/>
                <a:gd name="connsiteX1-3" fmla="*/ 1200544 w 1200544"/>
                <a:gd name="connsiteY1-4" fmla="*/ 0 h 106726"/>
                <a:gd name="connsiteX2-5" fmla="*/ 0 w 1200544"/>
                <a:gd name="connsiteY2-6" fmla="*/ 106726 h 106726"/>
                <a:gd name="connsiteX3-7" fmla="*/ 0 w 1200544"/>
                <a:gd name="connsiteY3-8" fmla="*/ 0 h 1067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58" name="Rectangle 53"/>
          <p:cNvSpPr/>
          <p:nvPr userDrawn="1"/>
        </p:nvSpPr>
        <p:spPr bwMode="black">
          <a:xfrm>
            <a:off x="54878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9" name="Straight Connector 62"/>
          <p:cNvCxnSpPr/>
          <p:nvPr userDrawn="1"/>
        </p:nvCxnSpPr>
        <p:spPr>
          <a:xfrm>
            <a:off x="54878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64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47698" y="2920589"/>
            <a:ext cx="2616862" cy="871514"/>
          </a:xfrm>
          <a:prstGeom prst="rect">
            <a:avLst/>
          </a:prstGeom>
        </p:spPr>
      </p:pic>
      <p:pic>
        <p:nvPicPr>
          <p:cNvPr id="61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Oval 71"/>
          <p:cNvSpPr/>
          <p:nvPr userDrawn="1"/>
        </p:nvSpPr>
        <p:spPr>
          <a:xfrm>
            <a:off x="3461030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63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45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Oval 73"/>
          <p:cNvSpPr/>
          <p:nvPr userDrawn="1"/>
        </p:nvSpPr>
        <p:spPr>
          <a:xfrm>
            <a:off x="2364962" y="5468108"/>
            <a:ext cx="310977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65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Oval 75"/>
          <p:cNvSpPr/>
          <p:nvPr userDrawn="1"/>
        </p:nvSpPr>
        <p:spPr>
          <a:xfrm>
            <a:off x="6308945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69" name="Oval 76"/>
          <p:cNvSpPr/>
          <p:nvPr userDrawn="1"/>
        </p:nvSpPr>
        <p:spPr>
          <a:xfrm>
            <a:off x="597186" y="5468108"/>
            <a:ext cx="310977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70" name="Picture 5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380" y="5515986"/>
            <a:ext cx="214589" cy="215141"/>
          </a:xfrm>
          <a:prstGeom prst="rect">
            <a:avLst/>
          </a:prstGeom>
          <a:noFill/>
        </p:spPr>
      </p:pic>
      <p:grpSp>
        <p:nvGrpSpPr>
          <p:cNvPr id="71" name="Group 78"/>
          <p:cNvGrpSpPr/>
          <p:nvPr userDrawn="1"/>
        </p:nvGrpSpPr>
        <p:grpSpPr>
          <a:xfrm>
            <a:off x="5237495" y="5463092"/>
            <a:ext cx="310977" cy="315912"/>
            <a:chOff x="5236131" y="5463092"/>
            <a:chExt cx="310896" cy="315912"/>
          </a:xfrm>
        </p:grpSpPr>
        <p:sp>
          <p:nvSpPr>
            <p:cNvPr id="72" name="Oval 79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73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74" name="Group 81"/>
          <p:cNvGrpSpPr/>
          <p:nvPr userDrawn="1"/>
        </p:nvGrpSpPr>
        <p:grpSpPr>
          <a:xfrm>
            <a:off x="1305106" y="5468108"/>
            <a:ext cx="310977" cy="310896"/>
            <a:chOff x="4523337" y="5468108"/>
            <a:chExt cx="310896" cy="310896"/>
          </a:xfrm>
        </p:grpSpPr>
        <p:sp>
          <p:nvSpPr>
            <p:cNvPr id="75" name="Oval 82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76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77" name="Group 84"/>
          <p:cNvGrpSpPr/>
          <p:nvPr userDrawn="1"/>
        </p:nvGrpSpPr>
        <p:grpSpPr>
          <a:xfrm>
            <a:off x="4497076" y="5442941"/>
            <a:ext cx="365855" cy="365760"/>
            <a:chOff x="2355828" y="5442941"/>
            <a:chExt cx="365760" cy="365760"/>
          </a:xfrm>
        </p:grpSpPr>
        <p:sp>
          <p:nvSpPr>
            <p:cNvPr id="78" name="Oval 85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79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pic>
        <p:nvPicPr>
          <p:cNvPr id="80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920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 90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84" name="Oval 91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85" name="Picture 92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86" name="Group 93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87" name="Oval 94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88" name="Picture 6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89" name="Group 96"/>
          <p:cNvGrpSpPr/>
          <p:nvPr userDrawn="1"/>
        </p:nvGrpSpPr>
        <p:grpSpPr>
          <a:xfrm>
            <a:off x="5951465" y="5468108"/>
            <a:ext cx="310977" cy="310896"/>
            <a:chOff x="5949915" y="5468108"/>
            <a:chExt cx="310896" cy="310896"/>
          </a:xfrm>
        </p:grpSpPr>
        <p:sp>
          <p:nvSpPr>
            <p:cNvPr id="90" name="Oval 97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91" name="Picture 8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grpSp>
        <p:nvGrpSpPr>
          <p:cNvPr id="92" name="Group 99"/>
          <p:cNvGrpSpPr/>
          <p:nvPr userDrawn="1"/>
        </p:nvGrpSpPr>
        <p:grpSpPr>
          <a:xfrm>
            <a:off x="3095585" y="5468108"/>
            <a:ext cx="311604" cy="315559"/>
            <a:chOff x="3094779" y="5468108"/>
            <a:chExt cx="311523" cy="315559"/>
          </a:xfrm>
        </p:grpSpPr>
        <p:sp>
          <p:nvSpPr>
            <p:cNvPr id="93" name="Oval 100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94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95" name="Oval 124"/>
          <p:cNvSpPr/>
          <p:nvPr userDrawn="1"/>
        </p:nvSpPr>
        <p:spPr>
          <a:xfrm>
            <a:off x="953675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96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7039" y="5515986"/>
            <a:ext cx="204249" cy="215141"/>
          </a:xfrm>
          <a:prstGeom prst="rect">
            <a:avLst/>
          </a:prstGeom>
          <a:noFill/>
        </p:spPr>
      </p:pic>
      <p:pic>
        <p:nvPicPr>
          <p:cNvPr id="97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8483" y="5540155"/>
            <a:ext cx="238492" cy="145035"/>
          </a:xfrm>
          <a:prstGeom prst="rect">
            <a:avLst/>
          </a:prstGeom>
          <a:noFill/>
        </p:spPr>
      </p:pic>
      <p:pic>
        <p:nvPicPr>
          <p:cNvPr id="98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7643" y="5508038"/>
            <a:ext cx="197752" cy="197481"/>
          </a:xfrm>
          <a:prstGeom prst="rect">
            <a:avLst/>
          </a:prstGeom>
          <a:noFill/>
        </p:spPr>
      </p:pic>
      <p:pic>
        <p:nvPicPr>
          <p:cNvPr id="99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7410" y="5552717"/>
            <a:ext cx="234047" cy="165847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hf sldNum="0"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3588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6"/>
          <p:cNvSpPr/>
          <p:nvPr/>
        </p:nvSpPr>
        <p:spPr bwMode="black">
          <a:xfrm>
            <a:off x="0" y="6384925"/>
            <a:ext cx="12195175" cy="4730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cxnSp>
        <p:nvCxnSpPr>
          <p:cNvPr id="6" name="Straight Connector 17"/>
          <p:cNvCxnSpPr/>
          <p:nvPr/>
        </p:nvCxnSpPr>
        <p:spPr>
          <a:xfrm>
            <a:off x="0" y="6384925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1"/>
          <p:cNvCxnSpPr/>
          <p:nvPr/>
        </p:nvCxnSpPr>
        <p:spPr bwMode="white">
          <a:xfrm>
            <a:off x="1652588" y="4564063"/>
            <a:ext cx="0" cy="1816100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3"/>
          <p:cNvSpPr/>
          <p:nvPr/>
        </p:nvSpPr>
        <p:spPr bwMode="gray">
          <a:xfrm>
            <a:off x="1592263" y="6329363"/>
            <a:ext cx="119062" cy="11906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sp>
        <p:nvSpPr>
          <p:cNvPr id="9" name="Freeform 5"/>
          <p:cNvSpPr>
            <a:spLocks noEditPoints="1" noChangeArrowheads="1"/>
          </p:cNvSpPr>
          <p:nvPr/>
        </p:nvSpPr>
        <p:spPr bwMode="auto">
          <a:xfrm>
            <a:off x="1171575" y="4087813"/>
            <a:ext cx="347663" cy="346075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6" name="Title 16"/>
          <p:cNvSpPr>
            <a:spLocks noGrp="1"/>
          </p:cNvSpPr>
          <p:nvPr>
            <p:ph type="title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565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464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0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9275" y="6473825"/>
            <a:ext cx="3860800" cy="1539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cs typeface="Arial" panose="020B0604020202020204" pitchFamily="34" charset="0"/>
            </a:endParaRPr>
          </a:p>
        </p:txBody>
      </p:sp>
      <p:pic>
        <p:nvPicPr>
          <p:cNvPr id="12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6"/>
          </a:xfrm>
          <a:prstGeom prst="rect">
            <a:avLst/>
          </a:prstGeom>
        </p:spPr>
      </p:pic>
      <p:sp>
        <p:nvSpPr>
          <p:cNvPr id="13" name="Rectangle 16"/>
          <p:cNvSpPr/>
          <p:nvPr userDrawn="1"/>
        </p:nvSpPr>
        <p:spPr bwMode="black">
          <a:xfrm>
            <a:off x="0" y="6384631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cxnSp>
        <p:nvCxnSpPr>
          <p:cNvPr id="14" name="Straight Connector 17"/>
          <p:cNvCxnSpPr/>
          <p:nvPr userDrawn="1"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1"/>
          <p:cNvCxnSpPr/>
          <p:nvPr userDrawn="1"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3"/>
          <p:cNvSpPr/>
          <p:nvPr userDrawn="1"/>
        </p:nvSpPr>
        <p:spPr bwMode="gray">
          <a:xfrm>
            <a:off x="1592760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17" name="Freeform 5"/>
          <p:cNvSpPr>
            <a:spLocks noEditPoints="1"/>
          </p:cNvSpPr>
          <p:nvPr userDrawn="1"/>
        </p:nvSpPr>
        <p:spPr bwMode="white">
          <a:xfrm>
            <a:off x="1172295" y="4087549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ChangeAspect="1" noEditPoints="1" noChangeArrowheads="1"/>
          </p:cNvSpPr>
          <p:nvPr/>
        </p:nvSpPr>
        <p:spPr bwMode="auto">
          <a:xfrm>
            <a:off x="204788" y="423863"/>
            <a:ext cx="201612" cy="200025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" name="Rectangle 11"/>
          <p:cNvSpPr/>
          <p:nvPr/>
        </p:nvSpPr>
        <p:spPr bwMode="gray">
          <a:xfrm>
            <a:off x="11752263" y="6396038"/>
            <a:ext cx="442912" cy="322262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>
              <a:solidFill>
                <a:schemeClr val="tx1"/>
              </a:solidFill>
            </a:endParaRPr>
          </a:p>
        </p:txBody>
      </p:sp>
      <p:pic>
        <p:nvPicPr>
          <p:cNvPr id="5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263" y="5060950"/>
            <a:ext cx="442912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slide number"/>
          <p:cNvSpPr txBox="1">
            <a:spLocks noChangeArrowheads="1"/>
          </p:cNvSpPr>
          <p:nvPr/>
        </p:nvSpPr>
        <p:spPr bwMode="auto">
          <a:xfrm>
            <a:off x="11752263" y="6394450"/>
            <a:ext cx="43973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C973842A-5BEB-4729-91F6-0DE312A77982}" type="slidenum">
              <a:rPr lang="en-US" altLang="en-US" sz="1000"/>
              <a:t>‹#›</a:t>
            </a:fld>
            <a:endParaRPr lang="en-US" altLang="en-US" sz="1000"/>
          </a:p>
        </p:txBody>
      </p:sp>
      <p:sp>
        <p:nvSpPr>
          <p:cNvPr id="21" name="Title 28"/>
          <p:cNvSpPr>
            <a:spLocks noGrp="1"/>
          </p:cNvSpPr>
          <p:nvPr>
            <p:ph type="title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8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9" name="Rectangle 11"/>
          <p:cNvSpPr/>
          <p:nvPr userDrawn="1"/>
        </p:nvSpPr>
        <p:spPr bwMode="gray">
          <a:xfrm>
            <a:off x="11751759" y="6395714"/>
            <a:ext cx="443416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0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11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ChangeAspect="1" noEditPoints="1" noChangeArrowheads="1"/>
          </p:cNvSpPr>
          <p:nvPr/>
        </p:nvSpPr>
        <p:spPr bwMode="auto">
          <a:xfrm>
            <a:off x="204788" y="423863"/>
            <a:ext cx="201612" cy="200025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9" name="Title 28"/>
          <p:cNvSpPr>
            <a:spLocks noGrp="1"/>
          </p:cNvSpPr>
          <p:nvPr>
            <p:ph type="title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4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59" y="6395714"/>
            <a:ext cx="443416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 noChangeAspect="1" noEditPoints="1" noChangeArrowheads="1"/>
          </p:cNvSpPr>
          <p:nvPr/>
        </p:nvSpPr>
        <p:spPr bwMode="auto">
          <a:xfrm>
            <a:off x="204788" y="423863"/>
            <a:ext cx="201612" cy="200025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5" name="Picture 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263" y="5060950"/>
            <a:ext cx="442912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slide number"/>
          <p:cNvSpPr txBox="1">
            <a:spLocks noChangeArrowheads="1"/>
          </p:cNvSpPr>
          <p:nvPr/>
        </p:nvSpPr>
        <p:spPr bwMode="auto">
          <a:xfrm>
            <a:off x="11752263" y="6394450"/>
            <a:ext cx="43973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13AB68BC-91F0-40A0-9F06-5A9E5831AD7D}" type="slidenum">
              <a:rPr lang="en-US" altLang="en-US" sz="1000"/>
              <a:t>‹#›</a:t>
            </a:fld>
            <a:endParaRPr lang="en-US" altLang="en-US" sz="1000"/>
          </a:p>
        </p:txBody>
      </p:sp>
      <p:sp>
        <p:nvSpPr>
          <p:cNvPr id="10" name="Title 28"/>
          <p:cNvSpPr>
            <a:spLocks noGrp="1"/>
          </p:cNvSpPr>
          <p:nvPr>
            <p:ph type="title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22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783" y="1179576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7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8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pic>
        <p:nvPicPr>
          <p:cNvPr id="9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11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 noChangeAspect="1" noEditPoints="1" noChangeArrowheads="1"/>
          </p:cNvSpPr>
          <p:nvPr/>
        </p:nvSpPr>
        <p:spPr bwMode="auto">
          <a:xfrm>
            <a:off x="204788" y="423863"/>
            <a:ext cx="201612" cy="200025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" name="Title 28"/>
          <p:cNvSpPr>
            <a:spLocks noGrp="1"/>
          </p:cNvSpPr>
          <p:nvPr>
            <p:ph type="title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783" y="1179576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ith Subtitle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ChangeAspect="1" noEditPoints="1" noChangeArrowheads="1"/>
          </p:cNvSpPr>
          <p:nvPr/>
        </p:nvSpPr>
        <p:spPr bwMode="auto">
          <a:xfrm>
            <a:off x="204788" y="423863"/>
            <a:ext cx="201612" cy="200025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6" name="Picture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263" y="5060950"/>
            <a:ext cx="442912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slide number"/>
          <p:cNvSpPr txBox="1">
            <a:spLocks noChangeArrowheads="1"/>
          </p:cNvSpPr>
          <p:nvPr/>
        </p:nvSpPr>
        <p:spPr bwMode="auto">
          <a:xfrm>
            <a:off x="11752263" y="6394450"/>
            <a:ext cx="43973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759D6E91-BEFD-43CA-A1BB-FAAB56ED4399}" type="slidenum">
              <a:rPr lang="en-US" altLang="en-US" sz="1000"/>
              <a:t>‹#›</a:t>
            </a:fld>
            <a:endParaRPr lang="en-US" altLang="en-US" sz="1000"/>
          </a:p>
        </p:txBody>
      </p:sp>
      <p:sp>
        <p:nvSpPr>
          <p:cNvPr id="22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23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1" name="Title 28"/>
          <p:cNvSpPr>
            <a:spLocks noGrp="1"/>
          </p:cNvSpPr>
          <p:nvPr>
            <p:ph type="title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8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pic>
        <p:nvPicPr>
          <p:cNvPr id="10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12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Subtitle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ChangeAspect="1" noEditPoints="1" noChangeArrowheads="1"/>
          </p:cNvSpPr>
          <p:nvPr/>
        </p:nvSpPr>
        <p:spPr bwMode="auto">
          <a:xfrm>
            <a:off x="204788" y="423863"/>
            <a:ext cx="201612" cy="200025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1" name="Title 28"/>
          <p:cNvSpPr>
            <a:spLocks noGrp="1"/>
          </p:cNvSpPr>
          <p:nvPr>
            <p:ph type="title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6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8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ChangeAspect="1" noEditPoints="1" noChangeArrowheads="1"/>
          </p:cNvSpPr>
          <p:nvPr/>
        </p:nvSpPr>
        <p:spPr bwMode="auto">
          <a:xfrm>
            <a:off x="204788" y="423863"/>
            <a:ext cx="201612" cy="200025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263" y="5060950"/>
            <a:ext cx="442912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slide number"/>
          <p:cNvSpPr txBox="1">
            <a:spLocks noChangeArrowheads="1"/>
          </p:cNvSpPr>
          <p:nvPr/>
        </p:nvSpPr>
        <p:spPr bwMode="auto">
          <a:xfrm>
            <a:off x="11752263" y="6394450"/>
            <a:ext cx="43973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4D5FDBEF-A21D-489C-9562-F92233CEB1D7}" type="slidenum">
              <a:rPr lang="en-US" altLang="en-US" sz="1000"/>
              <a:t>‹#›</a:t>
            </a:fld>
            <a:endParaRPr lang="en-US" altLang="en-US" sz="1000"/>
          </a:p>
        </p:txBody>
      </p:sp>
      <p:sp>
        <p:nvSpPr>
          <p:cNvPr id="11" name="Title 28"/>
          <p:cNvSpPr>
            <a:spLocks noGrp="1"/>
          </p:cNvSpPr>
          <p:nvPr>
            <p:ph type="title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783" y="1179576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 hasCustomPrompt="1"/>
          </p:nvPr>
        </p:nvSpPr>
        <p:spPr bwMode="gray">
          <a:xfrm>
            <a:off x="6244692" y="1188762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8" name="Footer Placeholder 2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pic>
        <p:nvPicPr>
          <p:cNvPr id="10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12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ChangeAspect="1" noEditPoints="1" noChangeArrowheads="1"/>
          </p:cNvSpPr>
          <p:nvPr/>
        </p:nvSpPr>
        <p:spPr bwMode="auto">
          <a:xfrm>
            <a:off x="204788" y="423863"/>
            <a:ext cx="201612" cy="200025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1" name="Title 28"/>
          <p:cNvSpPr>
            <a:spLocks noGrp="1"/>
          </p:cNvSpPr>
          <p:nvPr>
            <p:ph type="title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783" y="1179576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 hasCustomPrompt="1"/>
          </p:nvPr>
        </p:nvSpPr>
        <p:spPr bwMode="gray">
          <a:xfrm>
            <a:off x="6244692" y="1188762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6" name="Footer Placeholder 1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ChangeAspect="1" noEditPoints="1" noChangeArrowheads="1"/>
          </p:cNvSpPr>
          <p:nvPr/>
        </p:nvSpPr>
        <p:spPr bwMode="auto">
          <a:xfrm>
            <a:off x="204788" y="423863"/>
            <a:ext cx="201612" cy="200025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263" y="5060950"/>
            <a:ext cx="442912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slide number"/>
          <p:cNvSpPr txBox="1">
            <a:spLocks noChangeArrowheads="1"/>
          </p:cNvSpPr>
          <p:nvPr/>
        </p:nvSpPr>
        <p:spPr bwMode="auto">
          <a:xfrm>
            <a:off x="11752263" y="6394450"/>
            <a:ext cx="43973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0000FC43-2674-4907-AE7D-8AF4346F6D58}" type="slidenum">
              <a:rPr lang="en-US" altLang="en-US" sz="1000"/>
              <a:t>‹#›</a:t>
            </a:fld>
            <a:endParaRPr lang="en-US" altLang="en-US" sz="1000"/>
          </a:p>
        </p:txBody>
      </p:sp>
      <p:sp>
        <p:nvSpPr>
          <p:cNvPr id="10" name="Title 28"/>
          <p:cNvSpPr>
            <a:spLocks noGrp="1"/>
          </p:cNvSpPr>
          <p:nvPr>
            <p:ph type="title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783" y="1179576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6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9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13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ChangeAspect="1" noEditPoints="1" noChangeArrowheads="1"/>
          </p:cNvSpPr>
          <p:nvPr/>
        </p:nvSpPr>
        <p:spPr bwMode="auto">
          <a:xfrm>
            <a:off x="204788" y="423863"/>
            <a:ext cx="201612" cy="200025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6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10" name="Title 28"/>
          <p:cNvSpPr>
            <a:spLocks noGrp="1"/>
          </p:cNvSpPr>
          <p:nvPr>
            <p:ph type="title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783" y="1179576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7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8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263" y="5060950"/>
            <a:ext cx="442912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slide number"/>
          <p:cNvSpPr txBox="1">
            <a:spLocks noChangeArrowheads="1"/>
          </p:cNvSpPr>
          <p:nvPr/>
        </p:nvSpPr>
        <p:spPr bwMode="auto">
          <a:xfrm>
            <a:off x="11752263" y="6394450"/>
            <a:ext cx="43973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B6D99667-9BFF-4D44-842B-68E7213EA349}" type="slidenum">
              <a:rPr lang="en-US" altLang="en-US" sz="1000"/>
              <a:t>‹#›</a:t>
            </a:fld>
            <a:endParaRPr lang="en-US" altLang="en-US" sz="100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5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7" name="Footer Placeholder 1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cs typeface="Arial" panose="020B0604020202020204" pitchFamily="34" charset="0"/>
            </a:endParaRPr>
          </a:p>
        </p:txBody>
      </p:sp>
      <p:pic>
        <p:nvPicPr>
          <p:cNvPr id="8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9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6"/>
          <p:cNvSpPr/>
          <p:nvPr/>
        </p:nvSpPr>
        <p:spPr>
          <a:xfrm>
            <a:off x="0" y="1588"/>
            <a:ext cx="12192000" cy="6856412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sp>
        <p:nvSpPr>
          <p:cNvPr id="5" name="Rectangle 25"/>
          <p:cNvSpPr/>
          <p:nvPr/>
        </p:nvSpPr>
        <p:spPr>
          <a:xfrm>
            <a:off x="0" y="4638675"/>
            <a:ext cx="12192000" cy="2219325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grpSp>
        <p:nvGrpSpPr>
          <p:cNvPr id="6" name="Group 7"/>
          <p:cNvGrpSpPr/>
          <p:nvPr/>
        </p:nvGrpSpPr>
        <p:grpSpPr bwMode="auto">
          <a:xfrm>
            <a:off x="1828800" y="993775"/>
            <a:ext cx="8537575" cy="4341813"/>
            <a:chOff x="1828170" y="1258957"/>
            <a:chExt cx="8535661" cy="4341742"/>
          </a:xfrm>
        </p:grpSpPr>
        <p:sp>
          <p:nvSpPr>
            <p:cNvPr id="7" name="Freeform 9"/>
            <p:cNvSpPr>
              <a:spLocks noChangeArrowheads="1"/>
            </p:cNvSpPr>
            <p:nvPr/>
          </p:nvSpPr>
          <p:spPr bwMode="auto">
            <a:xfrm>
              <a:off x="5610335" y="4994284"/>
              <a:ext cx="974506" cy="60641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ounded Rectangle 9"/>
            <p:cNvSpPr/>
            <p:nvPr/>
          </p:nvSpPr>
          <p:spPr bwMode="gray">
            <a:xfrm>
              <a:off x="1828170" y="1258957"/>
              <a:ext cx="8535661" cy="3892486"/>
            </a:xfrm>
            <a:prstGeom prst="roundRect">
              <a:avLst>
                <a:gd name="adj" fmla="val 543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</p:grpSp>
      <p:pic>
        <p:nvPicPr>
          <p:cNvPr id="9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013450"/>
            <a:ext cx="100615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22"/>
          <p:cNvGrpSpPr/>
          <p:nvPr/>
        </p:nvGrpSpPr>
        <p:grpSpPr bwMode="auto">
          <a:xfrm>
            <a:off x="5854700" y="733425"/>
            <a:ext cx="485775" cy="485775"/>
            <a:chOff x="5853433" y="734066"/>
            <a:chExt cx="485134" cy="485134"/>
          </a:xfrm>
        </p:grpSpPr>
        <p:sp>
          <p:nvSpPr>
            <p:cNvPr id="11" name="Oval 23"/>
            <p:cNvSpPr/>
            <p:nvPr/>
          </p:nvSpPr>
          <p:spPr bwMode="gray">
            <a:xfrm>
              <a:off x="5886727" y="767360"/>
              <a:ext cx="418547" cy="4201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sp>
          <p:nvSpPr>
            <p:cNvPr id="12" name="Freeform 9"/>
            <p:cNvSpPr>
              <a:spLocks noEditPoints="1" noChangeArrowheads="1"/>
            </p:cNvSpPr>
            <p:nvPr/>
          </p:nvSpPr>
          <p:spPr bwMode="auto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13" name="Picture 3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263" y="5060950"/>
            <a:ext cx="442912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slide number"/>
          <p:cNvSpPr txBox="1">
            <a:spLocks noChangeArrowheads="1"/>
          </p:cNvSpPr>
          <p:nvPr/>
        </p:nvSpPr>
        <p:spPr bwMode="auto">
          <a:xfrm>
            <a:off x="11752263" y="6394450"/>
            <a:ext cx="43973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79F47D2F-CFA1-407D-BB83-A6B3B94C9EB8}" type="slidenum">
              <a:rPr lang="en-US" altLang="en-US" sz="1000"/>
              <a:t>‹#›</a:t>
            </a:fld>
            <a:endParaRPr lang="en-US" altLang="en-US" sz="1000"/>
          </a:p>
        </p:txBody>
      </p:sp>
      <p:grpSp>
        <p:nvGrpSpPr>
          <p:cNvPr id="16" name="Group 17"/>
          <p:cNvGrpSpPr/>
          <p:nvPr/>
        </p:nvGrpSpPr>
        <p:grpSpPr>
          <a:xfrm>
            <a:off x="5802232" y="4633136"/>
            <a:ext cx="590706" cy="104775"/>
            <a:chOff x="5738813" y="4606631"/>
            <a:chExt cx="590550" cy="104775"/>
          </a:xfrm>
          <a:solidFill>
            <a:schemeClr val="accent3"/>
          </a:solidFill>
        </p:grpSpPr>
        <p:sp>
          <p:nvSpPr>
            <p:cNvPr id="18" name="Oval 18"/>
            <p:cNvSpPr/>
            <p:nvPr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sp>
          <p:nvSpPr>
            <p:cNvPr id="19" name="Oval 20"/>
            <p:cNvSpPr/>
            <p:nvPr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sp>
          <p:nvSpPr>
            <p:cNvPr id="20" name="Oval 21"/>
            <p:cNvSpPr/>
            <p:nvPr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5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Footer Placeholder 19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22" name="Rectangle 26"/>
          <p:cNvSpPr/>
          <p:nvPr userDrawn="1"/>
        </p:nvSpPr>
        <p:spPr>
          <a:xfrm>
            <a:off x="0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Rectangle 25"/>
          <p:cNvSpPr/>
          <p:nvPr userDrawn="1"/>
        </p:nvSpPr>
        <p:spPr>
          <a:xfrm>
            <a:off x="0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4" name="Group 7"/>
          <p:cNvGrpSpPr/>
          <p:nvPr userDrawn="1"/>
        </p:nvGrpSpPr>
        <p:grpSpPr bwMode="gray">
          <a:xfrm>
            <a:off x="1828646" y="993484"/>
            <a:ext cx="8537884" cy="4341742"/>
            <a:chOff x="1828170" y="1258957"/>
            <a:chExt cx="8535661" cy="4341742"/>
          </a:xfrm>
        </p:grpSpPr>
        <p:sp>
          <p:nvSpPr>
            <p:cNvPr id="25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26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pic>
        <p:nvPicPr>
          <p:cNvPr id="27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1"/>
            <a:ext cx="10061020" cy="681925"/>
          </a:xfrm>
          <a:prstGeom prst="rect">
            <a:avLst/>
          </a:prstGeom>
        </p:spPr>
      </p:pic>
      <p:grpSp>
        <p:nvGrpSpPr>
          <p:cNvPr id="28" name="Group 17"/>
          <p:cNvGrpSpPr/>
          <p:nvPr userDrawn="1"/>
        </p:nvGrpSpPr>
        <p:grpSpPr>
          <a:xfrm>
            <a:off x="5802236" y="4633135"/>
            <a:ext cx="590704" cy="104775"/>
            <a:chOff x="5738813" y="4606631"/>
            <a:chExt cx="590550" cy="104775"/>
          </a:xfrm>
          <a:solidFill>
            <a:schemeClr val="accent3"/>
          </a:solidFill>
        </p:grpSpPr>
        <p:sp>
          <p:nvSpPr>
            <p:cNvPr id="2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0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1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32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33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34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pic>
        <p:nvPicPr>
          <p:cNvPr id="35" name="Picture 3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36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Layou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6"/>
          <p:cNvSpPr/>
          <p:nvPr/>
        </p:nvSpPr>
        <p:spPr>
          <a:xfrm>
            <a:off x="0" y="1588"/>
            <a:ext cx="12192000" cy="6856412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sp>
        <p:nvSpPr>
          <p:cNvPr id="5" name="Rectangle 25"/>
          <p:cNvSpPr/>
          <p:nvPr/>
        </p:nvSpPr>
        <p:spPr>
          <a:xfrm>
            <a:off x="0" y="4638675"/>
            <a:ext cx="12192000" cy="2219325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grpSp>
        <p:nvGrpSpPr>
          <p:cNvPr id="6" name="Group 7"/>
          <p:cNvGrpSpPr/>
          <p:nvPr/>
        </p:nvGrpSpPr>
        <p:grpSpPr bwMode="auto">
          <a:xfrm>
            <a:off x="1828800" y="993775"/>
            <a:ext cx="8537575" cy="4341813"/>
            <a:chOff x="1828170" y="1258957"/>
            <a:chExt cx="8535661" cy="4341742"/>
          </a:xfrm>
        </p:grpSpPr>
        <p:sp>
          <p:nvSpPr>
            <p:cNvPr id="7" name="Freeform 9"/>
            <p:cNvSpPr>
              <a:spLocks noChangeArrowheads="1"/>
            </p:cNvSpPr>
            <p:nvPr/>
          </p:nvSpPr>
          <p:spPr bwMode="auto">
            <a:xfrm>
              <a:off x="5610335" y="4994284"/>
              <a:ext cx="974506" cy="60641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ounded Rectangle 9"/>
            <p:cNvSpPr/>
            <p:nvPr/>
          </p:nvSpPr>
          <p:spPr bwMode="gray">
            <a:xfrm>
              <a:off x="1828170" y="1258957"/>
              <a:ext cx="8535661" cy="3892486"/>
            </a:xfrm>
            <a:prstGeom prst="roundRect">
              <a:avLst>
                <a:gd name="adj" fmla="val 543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</p:grpSp>
      <p:pic>
        <p:nvPicPr>
          <p:cNvPr id="9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013450"/>
            <a:ext cx="100615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22"/>
          <p:cNvGrpSpPr/>
          <p:nvPr/>
        </p:nvGrpSpPr>
        <p:grpSpPr bwMode="auto">
          <a:xfrm>
            <a:off x="5854700" y="733425"/>
            <a:ext cx="485775" cy="485775"/>
            <a:chOff x="5853433" y="734066"/>
            <a:chExt cx="485134" cy="485134"/>
          </a:xfrm>
        </p:grpSpPr>
        <p:sp>
          <p:nvSpPr>
            <p:cNvPr id="11" name="Oval 23"/>
            <p:cNvSpPr/>
            <p:nvPr/>
          </p:nvSpPr>
          <p:spPr bwMode="gray">
            <a:xfrm>
              <a:off x="5886727" y="767360"/>
              <a:ext cx="418547" cy="4201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sp>
          <p:nvSpPr>
            <p:cNvPr id="12" name="Freeform 9"/>
            <p:cNvSpPr>
              <a:spLocks noEditPoints="1" noChangeArrowheads="1"/>
            </p:cNvSpPr>
            <p:nvPr/>
          </p:nvSpPr>
          <p:spPr bwMode="auto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13" name="Picture 3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263" y="5060950"/>
            <a:ext cx="442912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slide number"/>
          <p:cNvSpPr txBox="1">
            <a:spLocks noChangeArrowheads="1"/>
          </p:cNvSpPr>
          <p:nvPr/>
        </p:nvSpPr>
        <p:spPr bwMode="auto">
          <a:xfrm>
            <a:off x="11752263" y="6394450"/>
            <a:ext cx="43973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A520A780-99BF-4594-A57A-10C513CADFF3}" type="slidenum">
              <a:rPr lang="en-US" altLang="en-US" sz="1000"/>
              <a:t>‹#›</a:t>
            </a:fld>
            <a:endParaRPr lang="en-US" altLang="en-US" sz="1000"/>
          </a:p>
        </p:txBody>
      </p:sp>
      <p:grpSp>
        <p:nvGrpSpPr>
          <p:cNvPr id="16" name="Group 17"/>
          <p:cNvGrpSpPr/>
          <p:nvPr/>
        </p:nvGrpSpPr>
        <p:grpSpPr>
          <a:xfrm>
            <a:off x="5802232" y="4633136"/>
            <a:ext cx="590706" cy="104775"/>
            <a:chOff x="5738813" y="4606631"/>
            <a:chExt cx="590550" cy="104775"/>
          </a:xfrm>
          <a:solidFill>
            <a:schemeClr val="accent1"/>
          </a:solidFill>
        </p:grpSpPr>
        <p:sp>
          <p:nvSpPr>
            <p:cNvPr id="18" name="Oval 18"/>
            <p:cNvSpPr/>
            <p:nvPr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sp>
          <p:nvSpPr>
            <p:cNvPr id="19" name="Oval 20"/>
            <p:cNvSpPr/>
            <p:nvPr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sp>
          <p:nvSpPr>
            <p:cNvPr id="20" name="Oval 21"/>
            <p:cNvSpPr/>
            <p:nvPr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5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Footer Placeholder 19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22" name="Rectangle 26"/>
          <p:cNvSpPr/>
          <p:nvPr userDrawn="1"/>
        </p:nvSpPr>
        <p:spPr>
          <a:xfrm>
            <a:off x="0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Rectangle 25"/>
          <p:cNvSpPr/>
          <p:nvPr userDrawn="1"/>
        </p:nvSpPr>
        <p:spPr>
          <a:xfrm>
            <a:off x="0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4" name="Group 7"/>
          <p:cNvGrpSpPr/>
          <p:nvPr userDrawn="1"/>
        </p:nvGrpSpPr>
        <p:grpSpPr bwMode="gray">
          <a:xfrm>
            <a:off x="1828646" y="993484"/>
            <a:ext cx="8537884" cy="4341742"/>
            <a:chOff x="1828170" y="1258957"/>
            <a:chExt cx="8535661" cy="4341742"/>
          </a:xfrm>
        </p:grpSpPr>
        <p:sp>
          <p:nvSpPr>
            <p:cNvPr id="25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26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pic>
        <p:nvPicPr>
          <p:cNvPr id="27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1"/>
            <a:ext cx="10061020" cy="681925"/>
          </a:xfrm>
          <a:prstGeom prst="rect">
            <a:avLst/>
          </a:prstGeom>
        </p:spPr>
      </p:pic>
      <p:grpSp>
        <p:nvGrpSpPr>
          <p:cNvPr id="28" name="Group 17"/>
          <p:cNvGrpSpPr/>
          <p:nvPr userDrawn="1"/>
        </p:nvGrpSpPr>
        <p:grpSpPr>
          <a:xfrm>
            <a:off x="5802236" y="4633135"/>
            <a:ext cx="590704" cy="104775"/>
            <a:chOff x="5738813" y="4606631"/>
            <a:chExt cx="590550" cy="104775"/>
          </a:xfrm>
          <a:solidFill>
            <a:schemeClr val="accent1"/>
          </a:solidFill>
        </p:grpSpPr>
        <p:sp>
          <p:nvSpPr>
            <p:cNvPr id="2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0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1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32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33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34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pic>
        <p:nvPicPr>
          <p:cNvPr id="35" name="Picture 3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36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6"/>
          <p:cNvSpPr/>
          <p:nvPr/>
        </p:nvSpPr>
        <p:spPr>
          <a:xfrm>
            <a:off x="0" y="1588"/>
            <a:ext cx="12192000" cy="6856412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sp>
        <p:nvSpPr>
          <p:cNvPr id="5" name="Rectangle 25"/>
          <p:cNvSpPr/>
          <p:nvPr/>
        </p:nvSpPr>
        <p:spPr>
          <a:xfrm>
            <a:off x="0" y="4638675"/>
            <a:ext cx="12192000" cy="2219325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grpSp>
        <p:nvGrpSpPr>
          <p:cNvPr id="6" name="Group 7"/>
          <p:cNvGrpSpPr/>
          <p:nvPr/>
        </p:nvGrpSpPr>
        <p:grpSpPr bwMode="auto">
          <a:xfrm>
            <a:off x="1828800" y="993775"/>
            <a:ext cx="8537575" cy="4341813"/>
            <a:chOff x="1828170" y="1258957"/>
            <a:chExt cx="8535661" cy="4341742"/>
          </a:xfrm>
        </p:grpSpPr>
        <p:sp>
          <p:nvSpPr>
            <p:cNvPr id="7" name="Freeform 9"/>
            <p:cNvSpPr/>
            <p:nvPr/>
          </p:nvSpPr>
          <p:spPr bwMode="gray">
            <a:xfrm>
              <a:off x="5610335" y="4994284"/>
              <a:ext cx="974506" cy="60641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>
              <a:lvl1pPr defTabSz="1219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1219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1219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1219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1219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9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9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9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9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8" name="Rounded Rectangle 9"/>
            <p:cNvSpPr/>
            <p:nvPr/>
          </p:nvSpPr>
          <p:spPr bwMode="gray">
            <a:xfrm>
              <a:off x="1828170" y="1258957"/>
              <a:ext cx="8535661" cy="3892486"/>
            </a:xfrm>
            <a:prstGeom prst="roundRect">
              <a:avLst>
                <a:gd name="adj" fmla="val 543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</p:grpSp>
      <p:pic>
        <p:nvPicPr>
          <p:cNvPr id="9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013450"/>
            <a:ext cx="100615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22"/>
          <p:cNvGrpSpPr/>
          <p:nvPr/>
        </p:nvGrpSpPr>
        <p:grpSpPr bwMode="auto">
          <a:xfrm>
            <a:off x="5854700" y="733425"/>
            <a:ext cx="485775" cy="485775"/>
            <a:chOff x="5853433" y="734066"/>
            <a:chExt cx="485134" cy="485134"/>
          </a:xfrm>
        </p:grpSpPr>
        <p:sp>
          <p:nvSpPr>
            <p:cNvPr id="11" name="Oval 23"/>
            <p:cNvSpPr/>
            <p:nvPr/>
          </p:nvSpPr>
          <p:spPr bwMode="gray">
            <a:xfrm>
              <a:off x="5886727" y="767360"/>
              <a:ext cx="418547" cy="4201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sp>
          <p:nvSpPr>
            <p:cNvPr id="12" name="Freeform 9"/>
            <p:cNvSpPr>
              <a:spLocks noEditPoints="1" noChangeArrowheads="1"/>
            </p:cNvSpPr>
            <p:nvPr/>
          </p:nvSpPr>
          <p:spPr bwMode="auto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13" name="Picture 3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263" y="5060950"/>
            <a:ext cx="442912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slide number"/>
          <p:cNvSpPr txBox="1">
            <a:spLocks noChangeArrowheads="1"/>
          </p:cNvSpPr>
          <p:nvPr/>
        </p:nvSpPr>
        <p:spPr bwMode="auto">
          <a:xfrm>
            <a:off x="11752263" y="6394450"/>
            <a:ext cx="43973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1694E913-7768-4559-A8EB-8E6E00C95C0E}" type="slidenum">
              <a:rPr lang="en-US" altLang="en-US" sz="1000"/>
              <a:t>‹#›</a:t>
            </a:fld>
            <a:endParaRPr lang="en-US" altLang="en-US" sz="1000"/>
          </a:p>
        </p:txBody>
      </p:sp>
      <p:grpSp>
        <p:nvGrpSpPr>
          <p:cNvPr id="16" name="Group 17"/>
          <p:cNvGrpSpPr/>
          <p:nvPr/>
        </p:nvGrpSpPr>
        <p:grpSpPr>
          <a:xfrm>
            <a:off x="5802232" y="4633136"/>
            <a:ext cx="590706" cy="104775"/>
            <a:chOff x="5738813" y="4606631"/>
            <a:chExt cx="590550" cy="104775"/>
          </a:xfrm>
          <a:solidFill>
            <a:schemeClr val="accent2"/>
          </a:solidFill>
        </p:grpSpPr>
        <p:sp>
          <p:nvSpPr>
            <p:cNvPr id="18" name="Oval 18"/>
            <p:cNvSpPr/>
            <p:nvPr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sp>
          <p:nvSpPr>
            <p:cNvPr id="19" name="Oval 20"/>
            <p:cNvSpPr/>
            <p:nvPr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sp>
          <p:nvSpPr>
            <p:cNvPr id="20" name="Oval 21"/>
            <p:cNvSpPr/>
            <p:nvPr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5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Footer Placeholder 19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22" name="Rectangle 26"/>
          <p:cNvSpPr/>
          <p:nvPr userDrawn="1"/>
        </p:nvSpPr>
        <p:spPr>
          <a:xfrm>
            <a:off x="0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Rectangle 25"/>
          <p:cNvSpPr/>
          <p:nvPr userDrawn="1"/>
        </p:nvSpPr>
        <p:spPr>
          <a:xfrm>
            <a:off x="0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4" name="Group 7"/>
          <p:cNvGrpSpPr/>
          <p:nvPr userDrawn="1"/>
        </p:nvGrpSpPr>
        <p:grpSpPr bwMode="gray">
          <a:xfrm>
            <a:off x="1828646" y="993484"/>
            <a:ext cx="8537884" cy="4341742"/>
            <a:chOff x="1828170" y="1258957"/>
            <a:chExt cx="8535661" cy="4341742"/>
          </a:xfrm>
        </p:grpSpPr>
        <p:sp>
          <p:nvSpPr>
            <p:cNvPr id="25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26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pic>
        <p:nvPicPr>
          <p:cNvPr id="27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1"/>
            <a:ext cx="10061020" cy="681925"/>
          </a:xfrm>
          <a:prstGeom prst="rect">
            <a:avLst/>
          </a:prstGeom>
        </p:spPr>
      </p:pic>
      <p:grpSp>
        <p:nvGrpSpPr>
          <p:cNvPr id="28" name="Group 17"/>
          <p:cNvGrpSpPr/>
          <p:nvPr userDrawn="1"/>
        </p:nvGrpSpPr>
        <p:grpSpPr>
          <a:xfrm>
            <a:off x="5802236" y="4633135"/>
            <a:ext cx="590704" cy="104775"/>
            <a:chOff x="5738813" y="4606631"/>
            <a:chExt cx="590550" cy="104775"/>
          </a:xfrm>
          <a:solidFill>
            <a:schemeClr val="accent2"/>
          </a:solidFill>
        </p:grpSpPr>
        <p:sp>
          <p:nvSpPr>
            <p:cNvPr id="2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0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1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32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33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34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pic>
        <p:nvPicPr>
          <p:cNvPr id="35" name="Picture 3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36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5"/>
          <p:cNvSpPr/>
          <p:nvPr/>
        </p:nvSpPr>
        <p:spPr>
          <a:xfrm>
            <a:off x="0" y="1588"/>
            <a:ext cx="12192000" cy="6856412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sp>
        <p:nvSpPr>
          <p:cNvPr id="5" name="Rectangle 31"/>
          <p:cNvSpPr/>
          <p:nvPr/>
        </p:nvSpPr>
        <p:spPr>
          <a:xfrm>
            <a:off x="0" y="4638675"/>
            <a:ext cx="12192000" cy="2219325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grpSp>
        <p:nvGrpSpPr>
          <p:cNvPr id="6" name="Group 7"/>
          <p:cNvGrpSpPr/>
          <p:nvPr/>
        </p:nvGrpSpPr>
        <p:grpSpPr bwMode="auto">
          <a:xfrm>
            <a:off x="1828800" y="993775"/>
            <a:ext cx="8537575" cy="4341813"/>
            <a:chOff x="1828170" y="1258957"/>
            <a:chExt cx="8535661" cy="4341742"/>
          </a:xfrm>
        </p:grpSpPr>
        <p:sp>
          <p:nvSpPr>
            <p:cNvPr id="7" name="Freeform 9"/>
            <p:cNvSpPr/>
            <p:nvPr/>
          </p:nvSpPr>
          <p:spPr bwMode="gray">
            <a:xfrm>
              <a:off x="5610335" y="4994284"/>
              <a:ext cx="974506" cy="60641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>
              <a:lvl1pPr defTabSz="1219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1219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1219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1219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1219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9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9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9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9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8" name="Rounded Rectangle 9"/>
            <p:cNvSpPr/>
            <p:nvPr/>
          </p:nvSpPr>
          <p:spPr bwMode="gray">
            <a:xfrm>
              <a:off x="1828170" y="1258957"/>
              <a:ext cx="8535661" cy="3892486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</p:grpSp>
      <p:pic>
        <p:nvPicPr>
          <p:cNvPr id="9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013450"/>
            <a:ext cx="100615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22"/>
          <p:cNvGrpSpPr/>
          <p:nvPr/>
        </p:nvGrpSpPr>
        <p:grpSpPr bwMode="auto">
          <a:xfrm>
            <a:off x="5854700" y="733425"/>
            <a:ext cx="485775" cy="485775"/>
            <a:chOff x="5853433" y="734066"/>
            <a:chExt cx="485134" cy="485134"/>
          </a:xfrm>
        </p:grpSpPr>
        <p:sp>
          <p:nvSpPr>
            <p:cNvPr id="11" name="Oval 23"/>
            <p:cNvSpPr/>
            <p:nvPr/>
          </p:nvSpPr>
          <p:spPr bwMode="gray">
            <a:xfrm>
              <a:off x="5886727" y="767360"/>
              <a:ext cx="418547" cy="4201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sp>
          <p:nvSpPr>
            <p:cNvPr id="12" name="Freeform 9"/>
            <p:cNvSpPr>
              <a:spLocks noEditPoints="1" noChangeArrowheads="1"/>
            </p:cNvSpPr>
            <p:nvPr/>
          </p:nvSpPr>
          <p:spPr bwMode="auto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13" name="Picture 3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263" y="5060950"/>
            <a:ext cx="442912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slide number"/>
          <p:cNvSpPr txBox="1">
            <a:spLocks noChangeArrowheads="1"/>
          </p:cNvSpPr>
          <p:nvPr/>
        </p:nvSpPr>
        <p:spPr bwMode="auto">
          <a:xfrm>
            <a:off x="11752263" y="6394450"/>
            <a:ext cx="43973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757A41DC-98A0-469A-94BF-9EF52A783E7B}" type="slidenum">
              <a:rPr lang="en-US" altLang="en-US" sz="1000"/>
              <a:t>‹#›</a:t>
            </a:fld>
            <a:endParaRPr lang="en-US" altLang="en-US" sz="1000"/>
          </a:p>
        </p:txBody>
      </p:sp>
      <p:grpSp>
        <p:nvGrpSpPr>
          <p:cNvPr id="16" name="Group 17"/>
          <p:cNvGrpSpPr/>
          <p:nvPr/>
        </p:nvGrpSpPr>
        <p:grpSpPr>
          <a:xfrm>
            <a:off x="5802232" y="4633136"/>
            <a:ext cx="590706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8" name="Oval 18"/>
            <p:cNvSpPr/>
            <p:nvPr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sp>
          <p:nvSpPr>
            <p:cNvPr id="19" name="Oval 20"/>
            <p:cNvSpPr/>
            <p:nvPr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sp>
          <p:nvSpPr>
            <p:cNvPr id="20" name="Oval 21"/>
            <p:cNvSpPr/>
            <p:nvPr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5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Footer Placeholder 19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22" name="Rectangle 25"/>
          <p:cNvSpPr/>
          <p:nvPr userDrawn="1"/>
        </p:nvSpPr>
        <p:spPr>
          <a:xfrm>
            <a:off x="0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Rectangle 31"/>
          <p:cNvSpPr/>
          <p:nvPr userDrawn="1"/>
        </p:nvSpPr>
        <p:spPr>
          <a:xfrm>
            <a:off x="0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4" name="Group 7"/>
          <p:cNvGrpSpPr/>
          <p:nvPr userDrawn="1"/>
        </p:nvGrpSpPr>
        <p:grpSpPr bwMode="gray">
          <a:xfrm>
            <a:off x="1828646" y="993484"/>
            <a:ext cx="8537884" cy="4341742"/>
            <a:chOff x="1828170" y="1258957"/>
            <a:chExt cx="8535661" cy="4341742"/>
          </a:xfrm>
        </p:grpSpPr>
        <p:sp>
          <p:nvSpPr>
            <p:cNvPr id="25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26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pic>
        <p:nvPicPr>
          <p:cNvPr id="27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1"/>
            <a:ext cx="10061020" cy="681925"/>
          </a:xfrm>
          <a:prstGeom prst="rect">
            <a:avLst/>
          </a:prstGeom>
        </p:spPr>
      </p:pic>
      <p:grpSp>
        <p:nvGrpSpPr>
          <p:cNvPr id="28" name="Group 17"/>
          <p:cNvGrpSpPr/>
          <p:nvPr userDrawn="1"/>
        </p:nvGrpSpPr>
        <p:grpSpPr>
          <a:xfrm>
            <a:off x="5802236" y="4633135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2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0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1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32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33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34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pic>
        <p:nvPicPr>
          <p:cNvPr id="35" name="Picture 3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36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6"/>
          <p:cNvSpPr/>
          <p:nvPr/>
        </p:nvSpPr>
        <p:spPr>
          <a:xfrm>
            <a:off x="0" y="1588"/>
            <a:ext cx="12192000" cy="6856412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sp>
        <p:nvSpPr>
          <p:cNvPr id="5" name="Rectangle 25"/>
          <p:cNvSpPr/>
          <p:nvPr/>
        </p:nvSpPr>
        <p:spPr>
          <a:xfrm>
            <a:off x="0" y="4638675"/>
            <a:ext cx="12192000" cy="2219325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grpSp>
        <p:nvGrpSpPr>
          <p:cNvPr id="6" name="Group 7"/>
          <p:cNvGrpSpPr/>
          <p:nvPr/>
        </p:nvGrpSpPr>
        <p:grpSpPr bwMode="auto">
          <a:xfrm>
            <a:off x="1828800" y="993775"/>
            <a:ext cx="8537575" cy="4341813"/>
            <a:chOff x="1828170" y="1258957"/>
            <a:chExt cx="8535661" cy="4341742"/>
          </a:xfrm>
        </p:grpSpPr>
        <p:sp>
          <p:nvSpPr>
            <p:cNvPr id="7" name="Freeform 9"/>
            <p:cNvSpPr/>
            <p:nvPr/>
          </p:nvSpPr>
          <p:spPr bwMode="gray">
            <a:xfrm>
              <a:off x="5610335" y="4994284"/>
              <a:ext cx="974506" cy="60641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>
              <a:lvl1pPr defTabSz="1219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1219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1219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1219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1219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9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9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9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9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8" name="Rounded Rectangle 9"/>
            <p:cNvSpPr/>
            <p:nvPr/>
          </p:nvSpPr>
          <p:spPr bwMode="gray">
            <a:xfrm>
              <a:off x="1828170" y="1258957"/>
              <a:ext cx="8535661" cy="3892486"/>
            </a:xfrm>
            <a:prstGeom prst="roundRect">
              <a:avLst>
                <a:gd name="adj" fmla="val 54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</p:grpSp>
      <p:pic>
        <p:nvPicPr>
          <p:cNvPr id="9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013450"/>
            <a:ext cx="100615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22"/>
          <p:cNvGrpSpPr/>
          <p:nvPr/>
        </p:nvGrpSpPr>
        <p:grpSpPr bwMode="auto">
          <a:xfrm>
            <a:off x="5854700" y="733425"/>
            <a:ext cx="485775" cy="485775"/>
            <a:chOff x="5853433" y="734066"/>
            <a:chExt cx="485134" cy="485134"/>
          </a:xfrm>
        </p:grpSpPr>
        <p:sp>
          <p:nvSpPr>
            <p:cNvPr id="11" name="Oval 23"/>
            <p:cNvSpPr/>
            <p:nvPr/>
          </p:nvSpPr>
          <p:spPr bwMode="gray">
            <a:xfrm>
              <a:off x="5886727" y="767360"/>
              <a:ext cx="418547" cy="4201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sp>
          <p:nvSpPr>
            <p:cNvPr id="12" name="Freeform 9"/>
            <p:cNvSpPr>
              <a:spLocks noEditPoints="1" noChangeArrowheads="1"/>
            </p:cNvSpPr>
            <p:nvPr/>
          </p:nvSpPr>
          <p:spPr bwMode="auto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13" name="Picture 3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263" y="5060950"/>
            <a:ext cx="442912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slide number"/>
          <p:cNvSpPr txBox="1">
            <a:spLocks noChangeArrowheads="1"/>
          </p:cNvSpPr>
          <p:nvPr/>
        </p:nvSpPr>
        <p:spPr bwMode="auto">
          <a:xfrm>
            <a:off x="11752263" y="6394450"/>
            <a:ext cx="43973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59730470-F24E-4F47-B0F9-FA4B1A9188CA}" type="slidenum">
              <a:rPr lang="en-US" altLang="en-US" sz="1000"/>
              <a:t>‹#›</a:t>
            </a:fld>
            <a:endParaRPr lang="en-US" altLang="en-US" sz="1000"/>
          </a:p>
        </p:txBody>
      </p:sp>
      <p:grpSp>
        <p:nvGrpSpPr>
          <p:cNvPr id="16" name="Group 17"/>
          <p:cNvGrpSpPr/>
          <p:nvPr/>
        </p:nvGrpSpPr>
        <p:grpSpPr>
          <a:xfrm>
            <a:off x="5802232" y="4633136"/>
            <a:ext cx="590706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8" name="Oval 18"/>
            <p:cNvSpPr/>
            <p:nvPr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sp>
          <p:nvSpPr>
            <p:cNvPr id="19" name="Oval 20"/>
            <p:cNvSpPr/>
            <p:nvPr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sp>
          <p:nvSpPr>
            <p:cNvPr id="20" name="Oval 21"/>
            <p:cNvSpPr/>
            <p:nvPr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5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Footer Placeholder 19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22" name="Rectangle 26"/>
          <p:cNvSpPr/>
          <p:nvPr userDrawn="1"/>
        </p:nvSpPr>
        <p:spPr>
          <a:xfrm>
            <a:off x="0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Rectangle 25"/>
          <p:cNvSpPr/>
          <p:nvPr userDrawn="1"/>
        </p:nvSpPr>
        <p:spPr>
          <a:xfrm>
            <a:off x="0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4" name="Group 7"/>
          <p:cNvGrpSpPr/>
          <p:nvPr userDrawn="1"/>
        </p:nvGrpSpPr>
        <p:grpSpPr bwMode="gray">
          <a:xfrm>
            <a:off x="1828646" y="993484"/>
            <a:ext cx="8537884" cy="4341742"/>
            <a:chOff x="1828170" y="1258957"/>
            <a:chExt cx="8535661" cy="4341742"/>
          </a:xfrm>
        </p:grpSpPr>
        <p:sp>
          <p:nvSpPr>
            <p:cNvPr id="25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26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pic>
        <p:nvPicPr>
          <p:cNvPr id="27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1"/>
            <a:ext cx="10061020" cy="681925"/>
          </a:xfrm>
          <a:prstGeom prst="rect">
            <a:avLst/>
          </a:prstGeom>
        </p:spPr>
      </p:pic>
      <p:grpSp>
        <p:nvGrpSpPr>
          <p:cNvPr id="28" name="Group 17"/>
          <p:cNvGrpSpPr/>
          <p:nvPr userDrawn="1"/>
        </p:nvGrpSpPr>
        <p:grpSpPr>
          <a:xfrm>
            <a:off x="5802236" y="4633135"/>
            <a:ext cx="590704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2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0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1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32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33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34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pic>
        <p:nvPicPr>
          <p:cNvPr id="35" name="Picture 3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36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6"/>
          <p:cNvSpPr/>
          <p:nvPr/>
        </p:nvSpPr>
        <p:spPr>
          <a:xfrm>
            <a:off x="0" y="1588"/>
            <a:ext cx="12192000" cy="6856412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sp>
        <p:nvSpPr>
          <p:cNvPr id="5" name="Rectangle 25"/>
          <p:cNvSpPr/>
          <p:nvPr/>
        </p:nvSpPr>
        <p:spPr>
          <a:xfrm>
            <a:off x="0" y="4638675"/>
            <a:ext cx="12192000" cy="2219325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grpSp>
        <p:nvGrpSpPr>
          <p:cNvPr id="6" name="Group 7"/>
          <p:cNvGrpSpPr/>
          <p:nvPr/>
        </p:nvGrpSpPr>
        <p:grpSpPr bwMode="auto">
          <a:xfrm>
            <a:off x="1828800" y="993775"/>
            <a:ext cx="8537575" cy="4341813"/>
            <a:chOff x="1828170" y="1258957"/>
            <a:chExt cx="8535661" cy="4341742"/>
          </a:xfrm>
        </p:grpSpPr>
        <p:sp>
          <p:nvSpPr>
            <p:cNvPr id="7" name="Freeform 9"/>
            <p:cNvSpPr/>
            <p:nvPr/>
          </p:nvSpPr>
          <p:spPr bwMode="gray">
            <a:xfrm>
              <a:off x="5610335" y="4994284"/>
              <a:ext cx="974506" cy="60641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>
              <a:lvl1pPr defTabSz="1219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1219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1219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1219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1219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9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9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9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9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8" name="Rounded Rectangle 9"/>
            <p:cNvSpPr/>
            <p:nvPr/>
          </p:nvSpPr>
          <p:spPr bwMode="gray">
            <a:xfrm>
              <a:off x="1828170" y="1258957"/>
              <a:ext cx="8535661" cy="3892486"/>
            </a:xfrm>
            <a:prstGeom prst="roundRect">
              <a:avLst>
                <a:gd name="adj" fmla="val 54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</p:grpSp>
      <p:pic>
        <p:nvPicPr>
          <p:cNvPr id="9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013450"/>
            <a:ext cx="100615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22"/>
          <p:cNvGrpSpPr/>
          <p:nvPr/>
        </p:nvGrpSpPr>
        <p:grpSpPr bwMode="auto">
          <a:xfrm>
            <a:off x="5854700" y="733425"/>
            <a:ext cx="485775" cy="485775"/>
            <a:chOff x="5853433" y="734066"/>
            <a:chExt cx="485134" cy="485134"/>
          </a:xfrm>
        </p:grpSpPr>
        <p:sp>
          <p:nvSpPr>
            <p:cNvPr id="11" name="Oval 23"/>
            <p:cNvSpPr/>
            <p:nvPr/>
          </p:nvSpPr>
          <p:spPr bwMode="gray">
            <a:xfrm>
              <a:off x="5886727" y="767360"/>
              <a:ext cx="418547" cy="4201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sp>
          <p:nvSpPr>
            <p:cNvPr id="12" name="Freeform 9"/>
            <p:cNvSpPr>
              <a:spLocks noEditPoints="1" noChangeArrowheads="1"/>
            </p:cNvSpPr>
            <p:nvPr/>
          </p:nvSpPr>
          <p:spPr bwMode="auto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13" name="Picture 3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263" y="5060950"/>
            <a:ext cx="442912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slide number"/>
          <p:cNvSpPr txBox="1">
            <a:spLocks noChangeArrowheads="1"/>
          </p:cNvSpPr>
          <p:nvPr/>
        </p:nvSpPr>
        <p:spPr bwMode="auto">
          <a:xfrm>
            <a:off x="11752263" y="6394450"/>
            <a:ext cx="43973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8B9B5856-6125-4EF2-BC1F-1AD55971611F}" type="slidenum">
              <a:rPr lang="en-US" altLang="en-US" sz="1000"/>
              <a:t>‹#›</a:t>
            </a:fld>
            <a:endParaRPr lang="en-US" altLang="en-US" sz="1000"/>
          </a:p>
        </p:txBody>
      </p:sp>
      <p:grpSp>
        <p:nvGrpSpPr>
          <p:cNvPr id="16" name="Group 17"/>
          <p:cNvGrpSpPr/>
          <p:nvPr/>
        </p:nvGrpSpPr>
        <p:grpSpPr>
          <a:xfrm>
            <a:off x="5802232" y="4633136"/>
            <a:ext cx="590706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18" name="Oval 18"/>
            <p:cNvSpPr/>
            <p:nvPr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sp>
          <p:nvSpPr>
            <p:cNvPr id="19" name="Oval 20"/>
            <p:cNvSpPr/>
            <p:nvPr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sp>
          <p:nvSpPr>
            <p:cNvPr id="20" name="Oval 21"/>
            <p:cNvSpPr/>
            <p:nvPr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5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Footer Placeholder 19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22" name="Rectangle 26"/>
          <p:cNvSpPr/>
          <p:nvPr userDrawn="1"/>
        </p:nvSpPr>
        <p:spPr>
          <a:xfrm>
            <a:off x="0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Rectangle 25"/>
          <p:cNvSpPr/>
          <p:nvPr userDrawn="1"/>
        </p:nvSpPr>
        <p:spPr>
          <a:xfrm>
            <a:off x="0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4" name="Group 7"/>
          <p:cNvGrpSpPr/>
          <p:nvPr userDrawn="1"/>
        </p:nvGrpSpPr>
        <p:grpSpPr bwMode="gray">
          <a:xfrm>
            <a:off x="1828646" y="993484"/>
            <a:ext cx="8537884" cy="4341742"/>
            <a:chOff x="1828170" y="1258957"/>
            <a:chExt cx="8535661" cy="4341742"/>
          </a:xfrm>
        </p:grpSpPr>
        <p:sp>
          <p:nvSpPr>
            <p:cNvPr id="25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26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pic>
        <p:nvPicPr>
          <p:cNvPr id="27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1"/>
            <a:ext cx="10061020" cy="681925"/>
          </a:xfrm>
          <a:prstGeom prst="rect">
            <a:avLst/>
          </a:prstGeom>
        </p:spPr>
      </p:pic>
      <p:grpSp>
        <p:nvGrpSpPr>
          <p:cNvPr id="28" name="Group 17"/>
          <p:cNvGrpSpPr/>
          <p:nvPr userDrawn="1"/>
        </p:nvGrpSpPr>
        <p:grpSpPr>
          <a:xfrm>
            <a:off x="5802236" y="4633135"/>
            <a:ext cx="590704" cy="104775"/>
            <a:chOff x="5738813" y="4606631"/>
            <a:chExt cx="590550" cy="104775"/>
          </a:xfrm>
          <a:solidFill>
            <a:schemeClr val="accent4"/>
          </a:solidFill>
        </p:grpSpPr>
        <p:sp>
          <p:nvSpPr>
            <p:cNvPr id="2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0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1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32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33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34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pic>
        <p:nvPicPr>
          <p:cNvPr id="35" name="Picture 3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36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/Produc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0"/>
          <p:cNvSpPr/>
          <p:nvPr/>
        </p:nvSpPr>
        <p:spPr>
          <a:xfrm>
            <a:off x="0" y="4638675"/>
            <a:ext cx="12192000" cy="2219325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sp>
        <p:nvSpPr>
          <p:cNvPr id="6" name="Oval 47"/>
          <p:cNvSpPr/>
          <p:nvPr/>
        </p:nvSpPr>
        <p:spPr>
          <a:xfrm>
            <a:off x="5932488" y="0"/>
            <a:ext cx="6262687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sp>
        <p:nvSpPr>
          <p:cNvPr id="7" name="Rectangle 49"/>
          <p:cNvSpPr/>
          <p:nvPr/>
        </p:nvSpPr>
        <p:spPr bwMode="white">
          <a:xfrm>
            <a:off x="6802438" y="841375"/>
            <a:ext cx="4816475" cy="6016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pic>
        <p:nvPicPr>
          <p:cNvPr id="8" name="Picture 6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263" y="5060950"/>
            <a:ext cx="442912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69"/>
          <p:cNvCxnSpPr/>
          <p:nvPr/>
        </p:nvCxnSpPr>
        <p:spPr>
          <a:xfrm>
            <a:off x="6923088" y="1908175"/>
            <a:ext cx="455612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slide number"/>
          <p:cNvSpPr txBox="1">
            <a:spLocks noChangeArrowheads="1"/>
          </p:cNvSpPr>
          <p:nvPr/>
        </p:nvSpPr>
        <p:spPr bwMode="auto">
          <a:xfrm>
            <a:off x="11752263" y="6394450"/>
            <a:ext cx="43973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0660F68F-C928-4DE7-8F3D-426FF802C6ED}" type="slidenum">
              <a:rPr lang="en-US" altLang="en-US" sz="1000"/>
              <a:t>‹#›</a:t>
            </a:fld>
            <a:endParaRPr lang="en-US" altLang="en-US" sz="1000"/>
          </a:p>
        </p:txBody>
      </p: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692321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3" y="55626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11" name="Footer Placeholder 19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2" name="Rectangle 70"/>
          <p:cNvSpPr/>
          <p:nvPr userDrawn="1"/>
        </p:nvSpPr>
        <p:spPr>
          <a:xfrm>
            <a:off x="0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14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cxnSp>
        <p:nvCxnSpPr>
          <p:cNvPr id="16" name="Straight Connector 69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/Produc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/>
          <p:nvPr/>
        </p:nvSpPr>
        <p:spPr>
          <a:xfrm>
            <a:off x="0" y="4638675"/>
            <a:ext cx="12192000" cy="2219325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sp>
        <p:nvSpPr>
          <p:cNvPr id="6" name="Oval 47"/>
          <p:cNvSpPr/>
          <p:nvPr/>
        </p:nvSpPr>
        <p:spPr>
          <a:xfrm>
            <a:off x="5932488" y="0"/>
            <a:ext cx="6262687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sp>
        <p:nvSpPr>
          <p:cNvPr id="7" name="Rectangle 49"/>
          <p:cNvSpPr/>
          <p:nvPr/>
        </p:nvSpPr>
        <p:spPr bwMode="white">
          <a:xfrm>
            <a:off x="6802438" y="841375"/>
            <a:ext cx="4816475" cy="6016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cxnSp>
        <p:nvCxnSpPr>
          <p:cNvPr id="8" name="Straight Connector 62"/>
          <p:cNvCxnSpPr/>
          <p:nvPr/>
        </p:nvCxnSpPr>
        <p:spPr>
          <a:xfrm>
            <a:off x="6923088" y="1908175"/>
            <a:ext cx="455612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263" y="5060950"/>
            <a:ext cx="442912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slide number"/>
          <p:cNvSpPr txBox="1">
            <a:spLocks noChangeArrowheads="1"/>
          </p:cNvSpPr>
          <p:nvPr/>
        </p:nvSpPr>
        <p:spPr bwMode="auto">
          <a:xfrm>
            <a:off x="11752263" y="6394450"/>
            <a:ext cx="43973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C6BD7D0C-E701-41B5-AFB8-F6D60F1B5783}" type="slidenum">
              <a:rPr lang="en-US" altLang="en-US" sz="1000"/>
              <a:t>‹#›</a:t>
            </a:fld>
            <a:endParaRPr lang="en-US" altLang="en-US" sz="1000"/>
          </a:p>
        </p:txBody>
      </p: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692321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6802622" cy="61356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11" name="Footer Placeholder 19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2" name="Rectangle 20"/>
          <p:cNvSpPr/>
          <p:nvPr userDrawn="1"/>
        </p:nvSpPr>
        <p:spPr>
          <a:xfrm>
            <a:off x="0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14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5" name="Straight Connector 62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17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 noChangeAspect="1" noEditPoints="1" noChangeArrowheads="1"/>
          </p:cNvSpPr>
          <p:nvPr/>
        </p:nvSpPr>
        <p:spPr bwMode="auto">
          <a:xfrm>
            <a:off x="204788" y="423863"/>
            <a:ext cx="201612" cy="200025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5" name="Picture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263" y="5060950"/>
            <a:ext cx="442912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slide number"/>
          <p:cNvSpPr txBox="1">
            <a:spLocks noChangeArrowheads="1"/>
          </p:cNvSpPr>
          <p:nvPr/>
        </p:nvSpPr>
        <p:spPr bwMode="auto">
          <a:xfrm>
            <a:off x="11752263" y="6394450"/>
            <a:ext cx="43973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3A37726F-44AE-4834-8993-7A95AABAC550}" type="slidenum">
              <a:rPr lang="en-US" altLang="en-US" sz="1000"/>
              <a:t>‹#›</a:t>
            </a:fld>
            <a:endParaRPr lang="en-US" altLang="en-US" sz="1000"/>
          </a:p>
        </p:txBody>
      </p:sp>
      <p:sp>
        <p:nvSpPr>
          <p:cNvPr id="10" name="Title 28"/>
          <p:cNvSpPr>
            <a:spLocks noGrp="1"/>
          </p:cNvSpPr>
          <p:nvPr>
            <p:ph type="title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zh-CN" altLang="en-US" noProof="0" dirty="0"/>
              <a:t>单击图标添加图表</a:t>
            </a:r>
            <a:endParaRPr lang="en-US" noProof="0" dirty="0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8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pic>
        <p:nvPicPr>
          <p:cNvPr id="1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12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 noChangeAspect="1" noEditPoints="1" noChangeArrowheads="1"/>
          </p:cNvSpPr>
          <p:nvPr/>
        </p:nvSpPr>
        <p:spPr bwMode="auto">
          <a:xfrm>
            <a:off x="204788" y="423863"/>
            <a:ext cx="201612" cy="200025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zh-CN" altLang="en-US" noProof="0" dirty="0"/>
              <a:t>单击图标添加图表</a:t>
            </a:r>
            <a:endParaRPr lang="en-US" noProof="0" dirty="0"/>
          </a:p>
        </p:txBody>
      </p:sp>
      <p:sp>
        <p:nvSpPr>
          <p:cNvPr id="10" name="Title 28"/>
          <p:cNvSpPr>
            <a:spLocks noGrp="1"/>
          </p:cNvSpPr>
          <p:nvPr>
            <p:ph type="title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/>
          <p:nvPr/>
        </p:nvSpPr>
        <p:spPr>
          <a:xfrm>
            <a:off x="0" y="4638675"/>
            <a:ext cx="12192000" cy="2219325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sp>
        <p:nvSpPr>
          <p:cNvPr id="5" name="Freeform 5"/>
          <p:cNvSpPr>
            <a:spLocks noChangeAspect="1" noEditPoints="1" noChangeArrowheads="1"/>
          </p:cNvSpPr>
          <p:nvPr/>
        </p:nvSpPr>
        <p:spPr bwMode="auto">
          <a:xfrm>
            <a:off x="204788" y="423863"/>
            <a:ext cx="201612" cy="200025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263" y="5060950"/>
            <a:ext cx="442912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zh-CN" altLang="en-US" noProof="0" dirty="0"/>
              <a:t>单击图标添加图表</a:t>
            </a:r>
            <a:endParaRPr lang="en-US" noProof="0" dirty="0"/>
          </a:p>
        </p:txBody>
      </p:sp>
      <p:sp>
        <p:nvSpPr>
          <p:cNvPr id="10" name="Title 28"/>
          <p:cNvSpPr>
            <a:spLocks noGrp="1"/>
          </p:cNvSpPr>
          <p:nvPr>
            <p:ph type="title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7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11"/>
          <p:cNvSpPr/>
          <p:nvPr userDrawn="1"/>
        </p:nvSpPr>
        <p:spPr>
          <a:xfrm>
            <a:off x="0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pic>
        <p:nvPicPr>
          <p:cNvPr id="11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5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263" y="5060950"/>
            <a:ext cx="442912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slide number"/>
          <p:cNvSpPr txBox="1">
            <a:spLocks noChangeArrowheads="1"/>
          </p:cNvSpPr>
          <p:nvPr/>
        </p:nvSpPr>
        <p:spPr bwMode="auto">
          <a:xfrm>
            <a:off x="11752263" y="6394450"/>
            <a:ext cx="43973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BEA541AA-A298-44B3-B7FA-68195036D12D}" type="slidenum">
              <a:rPr lang="en-US" altLang="en-US" sz="1000"/>
              <a:t>‹#›</a:t>
            </a:fld>
            <a:endParaRPr lang="en-US" altLang="en-US" sz="100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6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3588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/>
          <p:cNvSpPr/>
          <p:nvPr/>
        </p:nvSpPr>
        <p:spPr>
          <a:xfrm>
            <a:off x="0" y="1588"/>
            <a:ext cx="12192000" cy="6856412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1"/>
          </a:p>
        </p:txBody>
      </p:sp>
      <p:grpSp>
        <p:nvGrpSpPr>
          <p:cNvPr id="4" name="Group 57"/>
          <p:cNvGrpSpPr/>
          <p:nvPr/>
        </p:nvGrpSpPr>
        <p:grpSpPr bwMode="gray">
          <a:xfrm>
            <a:off x="1828647" y="1525134"/>
            <a:ext cx="8537884" cy="4341738"/>
            <a:chOff x="1828170" y="1258957"/>
            <a:chExt cx="8535661" cy="434174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" name="Freeform 9"/>
            <p:cNvSpPr/>
            <p:nvPr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>
                <a:latin typeface="+mn-lt"/>
                <a:ea typeface="+mn-ea"/>
              </a:endParaRPr>
            </a:p>
          </p:txBody>
        </p:sp>
        <p:sp>
          <p:nvSpPr>
            <p:cNvPr id="6" name="Rounded Rectangle 59"/>
            <p:cNvSpPr/>
            <p:nvPr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</p:grpSp>
      <p:grpSp>
        <p:nvGrpSpPr>
          <p:cNvPr id="7" name="Group 60"/>
          <p:cNvGrpSpPr/>
          <p:nvPr/>
        </p:nvGrpSpPr>
        <p:grpSpPr bwMode="auto">
          <a:xfrm>
            <a:off x="5854700" y="1265238"/>
            <a:ext cx="485775" cy="485775"/>
            <a:chOff x="5853433" y="734066"/>
            <a:chExt cx="485134" cy="485134"/>
          </a:xfrm>
        </p:grpSpPr>
        <p:sp>
          <p:nvSpPr>
            <p:cNvPr id="8" name="Oval 61"/>
            <p:cNvSpPr/>
            <p:nvPr/>
          </p:nvSpPr>
          <p:spPr bwMode="gray">
            <a:xfrm>
              <a:off x="5886727" y="767359"/>
              <a:ext cx="418547" cy="4201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noProof="1"/>
            </a:p>
          </p:txBody>
        </p:sp>
        <p:sp>
          <p:nvSpPr>
            <p:cNvPr id="9" name="Freeform 9"/>
            <p:cNvSpPr>
              <a:spLocks noEditPoints="1" noChangeArrowheads="1"/>
            </p:cNvSpPr>
            <p:nvPr/>
          </p:nvSpPr>
          <p:spPr bwMode="auto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10" name="Picture 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2792413"/>
            <a:ext cx="5375275" cy="124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900" y="2251075"/>
            <a:ext cx="803275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13" name="Rectangle 1"/>
          <p:cNvSpPr/>
          <p:nvPr userDrawn="1"/>
        </p:nvSpPr>
        <p:spPr>
          <a:xfrm>
            <a:off x="0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4" name="Group 57"/>
          <p:cNvGrpSpPr/>
          <p:nvPr userDrawn="1"/>
        </p:nvGrpSpPr>
        <p:grpSpPr bwMode="gray">
          <a:xfrm>
            <a:off x="1828646" y="1525134"/>
            <a:ext cx="8537884" cy="4341742"/>
            <a:chOff x="1828170" y="1258957"/>
            <a:chExt cx="8535661" cy="434174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5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16" name="Rounded Rectangle 5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17" name="Group 60"/>
          <p:cNvGrpSpPr/>
          <p:nvPr userDrawn="1"/>
        </p:nvGrpSpPr>
        <p:grpSpPr bwMode="gray">
          <a:xfrm>
            <a:off x="5854958" y="1265716"/>
            <a:ext cx="485260" cy="485134"/>
            <a:chOff x="5853433" y="734066"/>
            <a:chExt cx="485134" cy="485134"/>
          </a:xfrm>
        </p:grpSpPr>
        <p:sp>
          <p:nvSpPr>
            <p:cNvPr id="18" name="Oval 61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9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pic>
        <p:nvPicPr>
          <p:cNvPr id="20" name="Picture 5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82" y="2791839"/>
            <a:ext cx="5376010" cy="1246000"/>
          </a:xfrm>
          <a:prstGeom prst="rect">
            <a:avLst/>
          </a:prstGeom>
        </p:spPr>
      </p:pic>
      <p:pic>
        <p:nvPicPr>
          <p:cNvPr id="21" name="Picture 5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430" y="3056111"/>
            <a:ext cx="2413495" cy="80378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hf sldNum="0"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 defTabSz="1218565" fontAlgn="auto">
              <a:spcBef>
                <a:spcPts val="0"/>
              </a:spcBef>
              <a:spcAft>
                <a:spcPts val="0"/>
              </a:spcAft>
              <a:defRPr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2450B57B-FFCD-42B9-B8AB-7C861EBD8094}" type="datetimeFigureOut">
              <a:rPr lang="zh-CN" altLang="en-US"/>
              <a:t>2018/12/11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 defTabSz="1218565" fontAlgn="auto">
              <a:spcBef>
                <a:spcPts val="0"/>
              </a:spcBef>
              <a:spcAft>
                <a:spcPts val="0"/>
              </a:spcAft>
              <a:defRPr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D365DFBD-6479-4AA5-838D-E18AC92E3F2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06" b="16199"/>
          <a:stretch>
            <a:fillRect/>
          </a:stretch>
        </p:blipFill>
        <p:spPr bwMode="auto">
          <a:xfrm>
            <a:off x="0" y="0"/>
            <a:ext cx="8653463" cy="159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 defTabSz="1218565" fontAlgn="auto">
              <a:spcBef>
                <a:spcPts val="0"/>
              </a:spcBef>
              <a:spcAft>
                <a:spcPts val="0"/>
              </a:spcAft>
              <a:defRPr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6E4B4EE4-6F96-49A0-87FB-E8BE9E832499}" type="datetimeFigureOut">
              <a:rPr lang="zh-CN" altLang="en-US"/>
              <a:t>2018/12/11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defTabSz="1218565" fontAlgn="auto">
              <a:spcBef>
                <a:spcPts val="0"/>
              </a:spcBef>
              <a:spcAft>
                <a:spcPts val="0"/>
              </a:spcAft>
              <a:defRPr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A9545AC4-68C1-4A69-B2DA-24BF1A40C2A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  <p:hf sldNum="0"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 defTabSz="1218565" fontAlgn="auto">
              <a:spcBef>
                <a:spcPts val="0"/>
              </a:spcBef>
              <a:spcAft>
                <a:spcPts val="0"/>
              </a:spcAft>
              <a:defRPr noProof="1">
                <a:latin typeface="+mn-lt"/>
                <a:ea typeface="+mn-ea"/>
              </a:defRPr>
            </a:lvl1pPr>
          </a:lstStyle>
          <a:p>
            <a:fld id="{82F288E0-7875-42C4-84C8-98DBBD3BF4D2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49275" y="6457950"/>
            <a:ext cx="2413000" cy="185738"/>
          </a:xfrm>
        </p:spPr>
        <p:txBody>
          <a:bodyPr/>
          <a:lstStyle>
            <a:lvl1pPr>
              <a:defRPr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 defTabSz="1218565" fontAlgn="auto">
              <a:spcBef>
                <a:spcPts val="0"/>
              </a:spcBef>
              <a:spcAft>
                <a:spcPts val="0"/>
              </a:spcAft>
              <a:defRPr noProof="1">
                <a:latin typeface="+mn-lt"/>
                <a:ea typeface="+mn-ea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6713"/>
          </a:xfrm>
        </p:spPr>
        <p:txBody>
          <a:bodyPr/>
          <a:lstStyle>
            <a:lvl1pPr defTabSz="1218565" fontAlgn="auto">
              <a:spcBef>
                <a:spcPts val="0"/>
              </a:spcBef>
              <a:spcAft>
                <a:spcPts val="0"/>
              </a:spcAft>
              <a:defRPr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EFF636DD-1CF5-4E6B-844F-E7413214506F}" type="datetimeFigureOut">
              <a:rPr lang="zh-CN" altLang="en-US"/>
              <a:t>2018/12/11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6713"/>
          </a:xfrm>
        </p:spPr>
        <p:txBody>
          <a:bodyPr/>
          <a:lstStyle>
            <a:lvl1pPr defTabSz="1218565" fontAlgn="auto">
              <a:spcBef>
                <a:spcPts val="0"/>
              </a:spcBef>
              <a:spcAft>
                <a:spcPts val="0"/>
              </a:spcAft>
              <a:defRPr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654D5E45-1CBE-4170-9CC2-00BEEE16438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 bwMode="auto">
          <a:xfrm>
            <a:off x="-8473" y="-14293"/>
            <a:ext cx="12249156" cy="871543"/>
          </a:xfrm>
          <a:prstGeom prst="rect">
            <a:avLst/>
          </a:prstGeom>
          <a:blipFill dpi="0" rotWithShape="1">
            <a:blip r:embed="rId2"/>
            <a:srcRect/>
            <a:tile tx="-2457450" ty="0" sx="59000" sy="59000" flip="x" algn="r"/>
          </a:blipFill>
          <a:ln w="0">
            <a:noFill/>
          </a:ln>
          <a:scene3d>
            <a:camera prst="perspective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3" name="矩形 1"/>
          <p:cNvSpPr/>
          <p:nvPr/>
        </p:nvSpPr>
        <p:spPr>
          <a:xfrm>
            <a:off x="-11113" y="6042025"/>
            <a:ext cx="12252326" cy="815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792163"/>
            <a:ext cx="12257088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6345238"/>
            <a:ext cx="777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11" descr="png素材 (276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04775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7"/>
          <p:cNvSpPr/>
          <p:nvPr/>
        </p:nvSpPr>
        <p:spPr bwMode="auto">
          <a:xfrm>
            <a:off x="6288019" y="332656"/>
            <a:ext cx="5893495" cy="387985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 defTabSz="914400">
              <a:defRPr/>
            </a:pPr>
            <a:r>
              <a:rPr lang="en-US" altLang="zh-CN" sz="1800" spc="3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『</a:t>
            </a:r>
            <a:r>
              <a:rPr lang="zh-CN" altLang="en-US" sz="1800" spc="3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第一</a:t>
            </a:r>
            <a:r>
              <a:rPr lang="en-US" altLang="zh-CN" sz="1800" spc="300" noProof="1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PPT</a:t>
            </a:r>
            <a:r>
              <a:rPr lang="en-US" altLang="zh-CN" sz="1800" spc="3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』—</a:t>
            </a:r>
            <a:r>
              <a:rPr lang="zh-CN" altLang="en-US" sz="1800" spc="3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800" noProof="1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WWW.1PPT.COM</a:t>
            </a:r>
            <a:endParaRPr lang="zh-CN" altLang="en-US" sz="1800" noProof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TextBox 8"/>
          <p:cNvSpPr txBox="1"/>
          <p:nvPr/>
        </p:nvSpPr>
        <p:spPr bwMode="auto">
          <a:xfrm>
            <a:off x="4464050" y="6346825"/>
            <a:ext cx="7142163" cy="319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3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第一</a:t>
            </a:r>
            <a:r>
              <a:rPr lang="en-US" altLang="zh-CN" sz="1400" spc="3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PPT HTTP://WWW.1PPT.COM</a:t>
            </a:r>
            <a:endParaRPr lang="zh-CN" altLang="en-US" sz="1400" spc="3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Freeform 2670"/>
          <p:cNvSpPr>
            <a:spLocks noEditPoints="1" noChangeArrowheads="1"/>
          </p:cNvSpPr>
          <p:nvPr/>
        </p:nvSpPr>
        <p:spPr bwMode="auto">
          <a:xfrm>
            <a:off x="3714750" y="6273800"/>
            <a:ext cx="538163" cy="406400"/>
          </a:xfrm>
          <a:custGeom>
            <a:avLst/>
            <a:gdLst>
              <a:gd name="T0" fmla="*/ 140 w 300"/>
              <a:gd name="T1" fmla="*/ 278 h 302"/>
              <a:gd name="T2" fmla="*/ 114 w 300"/>
              <a:gd name="T3" fmla="*/ 296 h 302"/>
              <a:gd name="T4" fmla="*/ 82 w 300"/>
              <a:gd name="T5" fmla="*/ 302 h 302"/>
              <a:gd name="T6" fmla="*/ 18 w 300"/>
              <a:gd name="T7" fmla="*/ 300 h 302"/>
              <a:gd name="T8" fmla="*/ 2 w 300"/>
              <a:gd name="T9" fmla="*/ 284 h 302"/>
              <a:gd name="T10" fmla="*/ 0 w 300"/>
              <a:gd name="T11" fmla="*/ 218 h 302"/>
              <a:gd name="T12" fmla="*/ 6 w 300"/>
              <a:gd name="T13" fmla="*/ 188 h 302"/>
              <a:gd name="T14" fmla="*/ 24 w 300"/>
              <a:gd name="T15" fmla="*/ 160 h 302"/>
              <a:gd name="T16" fmla="*/ 172 w 300"/>
              <a:gd name="T17" fmla="*/ 14 h 302"/>
              <a:gd name="T18" fmla="*/ 202 w 300"/>
              <a:gd name="T19" fmla="*/ 2 h 302"/>
              <a:gd name="T20" fmla="*/ 234 w 300"/>
              <a:gd name="T21" fmla="*/ 2 h 302"/>
              <a:gd name="T22" fmla="*/ 264 w 300"/>
              <a:gd name="T23" fmla="*/ 14 h 302"/>
              <a:gd name="T24" fmla="*/ 288 w 300"/>
              <a:gd name="T25" fmla="*/ 38 h 302"/>
              <a:gd name="T26" fmla="*/ 300 w 300"/>
              <a:gd name="T27" fmla="*/ 66 h 302"/>
              <a:gd name="T28" fmla="*/ 300 w 300"/>
              <a:gd name="T29" fmla="*/ 100 h 302"/>
              <a:gd name="T30" fmla="*/ 288 w 300"/>
              <a:gd name="T31" fmla="*/ 130 h 302"/>
              <a:gd name="T32" fmla="*/ 140 w 300"/>
              <a:gd name="T33" fmla="*/ 278 h 302"/>
              <a:gd name="T34" fmla="*/ 42 w 300"/>
              <a:gd name="T35" fmla="*/ 186 h 302"/>
              <a:gd name="T36" fmla="*/ 32 w 300"/>
              <a:gd name="T37" fmla="*/ 202 h 302"/>
              <a:gd name="T38" fmla="*/ 30 w 300"/>
              <a:gd name="T39" fmla="*/ 218 h 302"/>
              <a:gd name="T40" fmla="*/ 38 w 300"/>
              <a:gd name="T41" fmla="*/ 226 h 302"/>
              <a:gd name="T42" fmla="*/ 52 w 300"/>
              <a:gd name="T43" fmla="*/ 230 h 302"/>
              <a:gd name="T44" fmla="*/ 64 w 300"/>
              <a:gd name="T45" fmla="*/ 238 h 302"/>
              <a:gd name="T46" fmla="*/ 72 w 300"/>
              <a:gd name="T47" fmla="*/ 250 h 302"/>
              <a:gd name="T48" fmla="*/ 74 w 300"/>
              <a:gd name="T49" fmla="*/ 264 h 302"/>
              <a:gd name="T50" fmla="*/ 82 w 300"/>
              <a:gd name="T51" fmla="*/ 272 h 302"/>
              <a:gd name="T52" fmla="*/ 100 w 300"/>
              <a:gd name="T53" fmla="*/ 268 h 302"/>
              <a:gd name="T54" fmla="*/ 116 w 300"/>
              <a:gd name="T55" fmla="*/ 260 h 302"/>
              <a:gd name="T56" fmla="*/ 124 w 300"/>
              <a:gd name="T57" fmla="*/ 244 h 302"/>
              <a:gd name="T58" fmla="*/ 128 w 300"/>
              <a:gd name="T59" fmla="*/ 226 h 302"/>
              <a:gd name="T60" fmla="*/ 124 w 300"/>
              <a:gd name="T61" fmla="*/ 206 h 302"/>
              <a:gd name="T62" fmla="*/ 112 w 300"/>
              <a:gd name="T63" fmla="*/ 190 h 302"/>
              <a:gd name="T64" fmla="*/ 94 w 300"/>
              <a:gd name="T65" fmla="*/ 178 h 302"/>
              <a:gd name="T66" fmla="*/ 74 w 300"/>
              <a:gd name="T67" fmla="*/ 174 h 302"/>
              <a:gd name="T68" fmla="*/ 58 w 300"/>
              <a:gd name="T69" fmla="*/ 176 h 302"/>
              <a:gd name="T70" fmla="*/ 42 w 300"/>
              <a:gd name="T71" fmla="*/ 186 h 302"/>
              <a:gd name="T72" fmla="*/ 256 w 300"/>
              <a:gd name="T73" fmla="*/ 120 h 302"/>
              <a:gd name="T74" fmla="*/ 266 w 300"/>
              <a:gd name="T75" fmla="*/ 104 h 302"/>
              <a:gd name="T76" fmla="*/ 270 w 300"/>
              <a:gd name="T77" fmla="*/ 84 h 302"/>
              <a:gd name="T78" fmla="*/ 266 w 300"/>
              <a:gd name="T79" fmla="*/ 64 h 302"/>
              <a:gd name="T80" fmla="*/ 256 w 300"/>
              <a:gd name="T81" fmla="*/ 46 h 302"/>
              <a:gd name="T82" fmla="*/ 238 w 300"/>
              <a:gd name="T83" fmla="*/ 34 h 302"/>
              <a:gd name="T84" fmla="*/ 218 w 300"/>
              <a:gd name="T85" fmla="*/ 30 h 302"/>
              <a:gd name="T86" fmla="*/ 198 w 300"/>
              <a:gd name="T87" fmla="*/ 34 h 302"/>
              <a:gd name="T88" fmla="*/ 180 w 300"/>
              <a:gd name="T89" fmla="*/ 46 h 302"/>
              <a:gd name="T90" fmla="*/ 96 w 300"/>
              <a:gd name="T91" fmla="*/ 146 h 302"/>
              <a:gd name="T92" fmla="*/ 122 w 300"/>
              <a:gd name="T93" fmla="*/ 158 h 302"/>
              <a:gd name="T94" fmla="*/ 142 w 300"/>
              <a:gd name="T95" fmla="*/ 180 h 302"/>
              <a:gd name="T96" fmla="*/ 154 w 300"/>
              <a:gd name="T97" fmla="*/ 204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00" h="302">
                <a:moveTo>
                  <a:pt x="140" y="278"/>
                </a:moveTo>
                <a:lnTo>
                  <a:pt x="140" y="278"/>
                </a:lnTo>
                <a:lnTo>
                  <a:pt x="128" y="288"/>
                </a:lnTo>
                <a:lnTo>
                  <a:pt x="114" y="296"/>
                </a:lnTo>
                <a:lnTo>
                  <a:pt x="98" y="300"/>
                </a:lnTo>
                <a:lnTo>
                  <a:pt x="82" y="302"/>
                </a:lnTo>
                <a:lnTo>
                  <a:pt x="30" y="302"/>
                </a:lnTo>
                <a:lnTo>
                  <a:pt x="18" y="300"/>
                </a:lnTo>
                <a:lnTo>
                  <a:pt x="8" y="292"/>
                </a:lnTo>
                <a:lnTo>
                  <a:pt x="2" y="284"/>
                </a:lnTo>
                <a:lnTo>
                  <a:pt x="0" y="272"/>
                </a:lnTo>
                <a:lnTo>
                  <a:pt x="0" y="218"/>
                </a:lnTo>
                <a:lnTo>
                  <a:pt x="0" y="202"/>
                </a:lnTo>
                <a:lnTo>
                  <a:pt x="6" y="188"/>
                </a:lnTo>
                <a:lnTo>
                  <a:pt x="14" y="174"/>
                </a:lnTo>
                <a:lnTo>
                  <a:pt x="24" y="160"/>
                </a:lnTo>
                <a:lnTo>
                  <a:pt x="160" y="24"/>
                </a:lnTo>
                <a:lnTo>
                  <a:pt x="172" y="14"/>
                </a:lnTo>
                <a:lnTo>
                  <a:pt x="186" y="6"/>
                </a:lnTo>
                <a:lnTo>
                  <a:pt x="202" y="2"/>
                </a:lnTo>
                <a:lnTo>
                  <a:pt x="218" y="0"/>
                </a:lnTo>
                <a:lnTo>
                  <a:pt x="234" y="2"/>
                </a:lnTo>
                <a:lnTo>
                  <a:pt x="250" y="6"/>
                </a:lnTo>
                <a:lnTo>
                  <a:pt x="264" y="14"/>
                </a:lnTo>
                <a:lnTo>
                  <a:pt x="276" y="24"/>
                </a:lnTo>
                <a:lnTo>
                  <a:pt x="288" y="38"/>
                </a:lnTo>
                <a:lnTo>
                  <a:pt x="294" y="52"/>
                </a:lnTo>
                <a:lnTo>
                  <a:pt x="300" y="66"/>
                </a:lnTo>
                <a:lnTo>
                  <a:pt x="300" y="84"/>
                </a:lnTo>
                <a:lnTo>
                  <a:pt x="300" y="100"/>
                </a:lnTo>
                <a:lnTo>
                  <a:pt x="294" y="116"/>
                </a:lnTo>
                <a:lnTo>
                  <a:pt x="288" y="130"/>
                </a:lnTo>
                <a:lnTo>
                  <a:pt x="276" y="142"/>
                </a:lnTo>
                <a:lnTo>
                  <a:pt x="140" y="278"/>
                </a:lnTo>
                <a:close/>
                <a:moveTo>
                  <a:pt x="42" y="186"/>
                </a:moveTo>
                <a:lnTo>
                  <a:pt x="42" y="186"/>
                </a:lnTo>
                <a:lnTo>
                  <a:pt x="36" y="194"/>
                </a:lnTo>
                <a:lnTo>
                  <a:pt x="32" y="202"/>
                </a:lnTo>
                <a:lnTo>
                  <a:pt x="30" y="210"/>
                </a:lnTo>
                <a:lnTo>
                  <a:pt x="30" y="218"/>
                </a:lnTo>
                <a:lnTo>
                  <a:pt x="30" y="228"/>
                </a:lnTo>
                <a:lnTo>
                  <a:pt x="38" y="226"/>
                </a:lnTo>
                <a:lnTo>
                  <a:pt x="44" y="228"/>
                </a:lnTo>
                <a:lnTo>
                  <a:pt x="52" y="230"/>
                </a:lnTo>
                <a:lnTo>
                  <a:pt x="58" y="232"/>
                </a:lnTo>
                <a:lnTo>
                  <a:pt x="64" y="238"/>
                </a:lnTo>
                <a:lnTo>
                  <a:pt x="68" y="244"/>
                </a:lnTo>
                <a:lnTo>
                  <a:pt x="72" y="250"/>
                </a:lnTo>
                <a:lnTo>
                  <a:pt x="74" y="256"/>
                </a:lnTo>
                <a:lnTo>
                  <a:pt x="74" y="264"/>
                </a:lnTo>
                <a:lnTo>
                  <a:pt x="74" y="272"/>
                </a:lnTo>
                <a:lnTo>
                  <a:pt x="82" y="272"/>
                </a:lnTo>
                <a:lnTo>
                  <a:pt x="92" y="270"/>
                </a:lnTo>
                <a:lnTo>
                  <a:pt x="100" y="268"/>
                </a:lnTo>
                <a:lnTo>
                  <a:pt x="108" y="266"/>
                </a:lnTo>
                <a:lnTo>
                  <a:pt x="116" y="260"/>
                </a:lnTo>
                <a:lnTo>
                  <a:pt x="120" y="252"/>
                </a:lnTo>
                <a:lnTo>
                  <a:pt x="124" y="244"/>
                </a:lnTo>
                <a:lnTo>
                  <a:pt x="126" y="236"/>
                </a:lnTo>
                <a:lnTo>
                  <a:pt x="128" y="226"/>
                </a:lnTo>
                <a:lnTo>
                  <a:pt x="126" y="216"/>
                </a:lnTo>
                <a:lnTo>
                  <a:pt x="124" y="206"/>
                </a:lnTo>
                <a:lnTo>
                  <a:pt x="118" y="198"/>
                </a:lnTo>
                <a:lnTo>
                  <a:pt x="112" y="190"/>
                </a:lnTo>
                <a:lnTo>
                  <a:pt x="104" y="182"/>
                </a:lnTo>
                <a:lnTo>
                  <a:pt x="94" y="178"/>
                </a:lnTo>
                <a:lnTo>
                  <a:pt x="86" y="174"/>
                </a:lnTo>
                <a:lnTo>
                  <a:pt x="74" y="174"/>
                </a:lnTo>
                <a:lnTo>
                  <a:pt x="66" y="174"/>
                </a:lnTo>
                <a:lnTo>
                  <a:pt x="58" y="176"/>
                </a:lnTo>
                <a:lnTo>
                  <a:pt x="50" y="180"/>
                </a:lnTo>
                <a:lnTo>
                  <a:pt x="42" y="186"/>
                </a:lnTo>
                <a:close/>
                <a:moveTo>
                  <a:pt x="158" y="218"/>
                </a:moveTo>
                <a:lnTo>
                  <a:pt x="256" y="120"/>
                </a:lnTo>
                <a:lnTo>
                  <a:pt x="262" y="112"/>
                </a:lnTo>
                <a:lnTo>
                  <a:pt x="266" y="104"/>
                </a:lnTo>
                <a:lnTo>
                  <a:pt x="270" y="94"/>
                </a:lnTo>
                <a:lnTo>
                  <a:pt x="270" y="84"/>
                </a:lnTo>
                <a:lnTo>
                  <a:pt x="270" y="72"/>
                </a:lnTo>
                <a:lnTo>
                  <a:pt x="266" y="64"/>
                </a:lnTo>
                <a:lnTo>
                  <a:pt x="262" y="54"/>
                </a:lnTo>
                <a:lnTo>
                  <a:pt x="256" y="46"/>
                </a:lnTo>
                <a:lnTo>
                  <a:pt x="248" y="40"/>
                </a:lnTo>
                <a:lnTo>
                  <a:pt x="238" y="34"/>
                </a:lnTo>
                <a:lnTo>
                  <a:pt x="228" y="32"/>
                </a:lnTo>
                <a:lnTo>
                  <a:pt x="218" y="30"/>
                </a:lnTo>
                <a:lnTo>
                  <a:pt x="208" y="32"/>
                </a:lnTo>
                <a:lnTo>
                  <a:pt x="198" y="34"/>
                </a:lnTo>
                <a:lnTo>
                  <a:pt x="188" y="40"/>
                </a:lnTo>
                <a:lnTo>
                  <a:pt x="180" y="46"/>
                </a:lnTo>
                <a:lnTo>
                  <a:pt x="82" y="144"/>
                </a:lnTo>
                <a:lnTo>
                  <a:pt x="96" y="146"/>
                </a:lnTo>
                <a:lnTo>
                  <a:pt x="110" y="152"/>
                </a:lnTo>
                <a:lnTo>
                  <a:pt x="122" y="158"/>
                </a:lnTo>
                <a:lnTo>
                  <a:pt x="134" y="168"/>
                </a:lnTo>
                <a:lnTo>
                  <a:pt x="142" y="180"/>
                </a:lnTo>
                <a:lnTo>
                  <a:pt x="150" y="192"/>
                </a:lnTo>
                <a:lnTo>
                  <a:pt x="154" y="204"/>
                </a:lnTo>
                <a:lnTo>
                  <a:pt x="158" y="218"/>
                </a:lnTo>
                <a:close/>
              </a:path>
            </a:pathLst>
          </a:custGeom>
          <a:gradFill rotWithShape="1">
            <a:gsLst>
              <a:gs pos="0">
                <a:srgbClr val="FF6600"/>
              </a:gs>
              <a:gs pos="100000">
                <a:srgbClr val="FF33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" name="矩形 10"/>
          <p:cNvSpPr/>
          <p:nvPr/>
        </p:nvSpPr>
        <p:spPr bwMode="auto">
          <a:xfrm>
            <a:off x="3695733" y="8253536"/>
            <a:ext cx="5376597" cy="360040"/>
          </a:xfrm>
          <a:prstGeom prst="rect">
            <a:avLst/>
          </a:prstGeom>
          <a:noFill/>
          <a:ln w="25400">
            <a:noFill/>
          </a:ln>
          <a:effectLst/>
          <a:scene3d>
            <a:camera prst="orthographicFront"/>
            <a:lightRig rig="flat" dir="t"/>
          </a:scene3d>
          <a:sp3d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  <a:defRPr/>
            </a:pPr>
            <a:r>
              <a:rPr lang="zh-CN" altLang="en-US" sz="1400" noProof="1">
                <a:latin typeface="华文细黑" panose="02010600040101010101" pitchFamily="2" charset="-122"/>
                <a:ea typeface="华文细黑" panose="02010600040101010101" pitchFamily="2" charset="-122"/>
              </a:rPr>
              <a:t>第一</a:t>
            </a:r>
            <a:r>
              <a:rPr lang="en-US" altLang="zh-CN" sz="1400" noProof="1"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400" noProof="1">
                <a:latin typeface="华文细黑" panose="02010600040101010101" pitchFamily="2" charset="-122"/>
                <a:ea typeface="华文细黑" panose="02010600040101010101" pitchFamily="2" charset="-122"/>
              </a:rPr>
              <a:t>模板网</a:t>
            </a:r>
            <a:endParaRPr lang="en-US" altLang="zh-CN" sz="1400" noProof="1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  <a:defRPr/>
            </a:pPr>
            <a:r>
              <a:rPr lang="en-US" altLang="zh-CN" sz="1400" noProof="1">
                <a:latin typeface="华文细黑" panose="02010600040101010101" pitchFamily="2" charset="-122"/>
                <a:ea typeface="华文细黑" panose="02010600040101010101" pitchFamily="2" charset="-122"/>
                <a:hlinkClick r:id="rId6"/>
              </a:rPr>
              <a:t>www.1ppt.com/tubiao/</a:t>
            </a:r>
            <a:r>
              <a:rPr lang="en-US" altLang="zh-CN" sz="1400" noProof="1">
                <a:latin typeface="华文细黑" panose="02010600040101010101" pitchFamily="2" charset="-122"/>
                <a:ea typeface="华文细黑" panose="02010600040101010101" pitchFamily="2" charset="-122"/>
              </a:rPr>
              <a:t>  </a:t>
            </a:r>
            <a:endParaRPr lang="zh-CN" altLang="en-US" sz="1400" noProof="1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  <p:hf sldNum="0"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>
            <a:spLocks noChangeArrowheads="1"/>
          </p:cNvSpPr>
          <p:nvPr/>
        </p:nvSpPr>
        <p:spPr bwMode="auto">
          <a:xfrm>
            <a:off x="-1588" y="0"/>
            <a:ext cx="12192001" cy="6858000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50" noProof="1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6094413" y="1827213"/>
            <a:ext cx="1844675" cy="160178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5B9BD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/>
          <a:lstStyle/>
          <a:p>
            <a:pPr defTabSz="685800"/>
            <a:endParaRPr lang="zh-CN" altLang="en-US" sz="1350" noProof="1"/>
          </a:p>
        </p:txBody>
      </p:sp>
      <p:sp>
        <p:nvSpPr>
          <p:cNvPr id="6" name="矩形 5"/>
          <p:cNvSpPr/>
          <p:nvPr/>
        </p:nvSpPr>
        <p:spPr bwMode="auto">
          <a:xfrm>
            <a:off x="4252913" y="1827213"/>
            <a:ext cx="1841500" cy="1601787"/>
          </a:xfrm>
          <a:prstGeom prst="rect">
            <a:avLst/>
          </a:prstGeom>
          <a:solidFill>
            <a:schemeClr val="bg1"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80" tIns="34290" rIns="68580" bIns="34290"/>
          <a:lstStyle/>
          <a:p>
            <a:pPr defTabSz="685800"/>
            <a:endParaRPr lang="zh-CN" altLang="en-US" sz="1350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0268" y="3686855"/>
            <a:ext cx="6231467" cy="611187"/>
          </a:xfrm>
        </p:spPr>
        <p:txBody>
          <a:bodyPr anchor="b">
            <a:norm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980268" y="4315506"/>
            <a:ext cx="6231467" cy="1342344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>
            <a:lvl1pPr>
              <a:defRPr sz="1200" noProof="1" smtClean="0"/>
            </a:lvl1pPr>
          </a:lstStyle>
          <a:p>
            <a:fld id="{76168A59-6D68-4B1D-976C-846579BDD7AA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zh-CN" altLang="en-US"/>
              <a:t>2017 Lenovo Internal. All rights reserved.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>
            <a:lvl1pPr>
              <a:defRPr sz="1200" noProof="1" smtClean="0"/>
            </a:lvl1pPr>
          </a:lstStyle>
          <a:p>
            <a:fld id="{C995830D-09B5-49FC-859C-960B5F3DDD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-1"/>
            <a:ext cx="12193587" cy="6857107"/>
          </a:xfrm>
          <a:prstGeom prst="rect">
            <a:avLst/>
          </a:prstGeom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Oval 76"/>
          <p:cNvSpPr/>
          <p:nvPr userDrawn="1"/>
        </p:nvSpPr>
        <p:spPr>
          <a:xfrm>
            <a:off x="3461030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45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962" y="5468108"/>
            <a:ext cx="310977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73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Oval 70"/>
          <p:cNvSpPr/>
          <p:nvPr userDrawn="1"/>
        </p:nvSpPr>
        <p:spPr>
          <a:xfrm>
            <a:off x="6308945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67" name="Oval 66"/>
          <p:cNvSpPr/>
          <p:nvPr userDrawn="1"/>
        </p:nvSpPr>
        <p:spPr>
          <a:xfrm>
            <a:off x="597186" y="5468108"/>
            <a:ext cx="310977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68" name="Picture 5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380" y="5515986"/>
            <a:ext cx="214589" cy="215141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5237495" y="5463092"/>
            <a:ext cx="310977" cy="315912"/>
            <a:chOff x="5236131" y="5463092"/>
            <a:chExt cx="310896" cy="315912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7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1305106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1" name="Group 50"/>
          <p:cNvGrpSpPr/>
          <p:nvPr userDrawn="1"/>
        </p:nvGrpSpPr>
        <p:grpSpPr>
          <a:xfrm>
            <a:off x="4497076" y="5442941"/>
            <a:ext cx="365855" cy="365760"/>
            <a:chOff x="2355828" y="5442941"/>
            <a:chExt cx="365760" cy="365760"/>
          </a:xfrm>
        </p:grpSpPr>
        <p:sp>
          <p:nvSpPr>
            <p:cNvPr id="54" name="Oval 53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63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565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 userDrawn="1"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sp>
        <p:nvSpPr>
          <p:cNvPr id="5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78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78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920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7" name="Picture 6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6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60" name="Picture 8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47698" y="2920589"/>
            <a:ext cx="2616862" cy="871514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3095585" y="5468108"/>
            <a:ext cx="311604" cy="315559"/>
            <a:chOff x="3094779" y="5468108"/>
            <a:chExt cx="311523" cy="315559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69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40" name="Oval 39"/>
          <p:cNvSpPr/>
          <p:nvPr userDrawn="1"/>
        </p:nvSpPr>
        <p:spPr>
          <a:xfrm>
            <a:off x="953675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72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7039" y="5515986"/>
            <a:ext cx="204249" cy="215141"/>
          </a:xfrm>
          <a:prstGeom prst="rect">
            <a:avLst/>
          </a:prstGeom>
          <a:noFill/>
        </p:spPr>
      </p:pic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8483" y="5540155"/>
            <a:ext cx="238492" cy="145035"/>
          </a:xfrm>
          <a:prstGeom prst="rect">
            <a:avLst/>
          </a:prstGeom>
          <a:noFill/>
        </p:spPr>
      </p:pic>
      <p:pic>
        <p:nvPicPr>
          <p:cNvPr id="79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7643" y="5508038"/>
            <a:ext cx="197752" cy="197481"/>
          </a:xfrm>
          <a:prstGeom prst="rect">
            <a:avLst/>
          </a:prstGeom>
          <a:noFill/>
        </p:spPr>
      </p:pic>
      <p:pic>
        <p:nvPicPr>
          <p:cNvPr id="80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7410" y="5552717"/>
            <a:ext cx="234047" cy="16584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5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133741"/>
            <a:ext cx="12192000" cy="2021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14504" y="436033"/>
            <a:ext cx="486811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000" b="1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436032"/>
            <a:ext cx="214504" cy="5295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EEC072-0599-444E-AC9D-F8C0A170D419}" type="datetimeFigureOut">
              <a:rPr lang="zh-CN" altLang="en-US"/>
              <a:t>2018/12/11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CFE1DF-1B61-431B-90AE-841A158806E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EEC072-0599-444E-AC9D-F8C0A170D419}" type="datetimeFigureOut">
              <a:rPr lang="zh-CN" altLang="en-US"/>
              <a:t>2018/12/11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A36159-F825-4B61-8A68-CB3AB1B891B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EEC072-0599-444E-AC9D-F8C0A170D419}" type="datetimeFigureOut">
              <a:rPr lang="zh-CN" altLang="en-US"/>
              <a:t>2018/12/11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C13EB8-AD26-490F-99E9-2121A781179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EEC072-0599-444E-AC9D-F8C0A170D419}" type="datetimeFigureOut">
              <a:rPr lang="zh-CN" altLang="en-US"/>
              <a:t>2018/12/11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014F51-7F6B-43A4-8F89-47A9AF6891D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EEC072-0599-444E-AC9D-F8C0A170D419}" type="datetimeFigureOut">
              <a:rPr lang="zh-CN" altLang="en-US"/>
              <a:t>2018/12/11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201505-D999-4E50-84A7-F3563137020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EEC072-0599-444E-AC9D-F8C0A170D419}" type="datetimeFigureOut">
              <a:rPr lang="zh-CN" altLang="en-US"/>
              <a:t>2018/12/11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560FD0-74EC-43E9-9162-82BA86A3625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EEC072-0599-444E-AC9D-F8C0A170D419}" type="datetimeFigureOut">
              <a:rPr lang="zh-CN" altLang="en-US"/>
              <a:t>2018/12/11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22BF7D-1CE1-419C-96A8-D9C4AB483F1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EEC072-0599-444E-AC9D-F8C0A170D419}" type="datetimeFigureOut">
              <a:rPr lang="zh-CN" altLang="en-US"/>
              <a:t>2018/12/11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F64794-875F-4A17-8E38-E3F01860942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noProof="1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EEC072-0599-444E-AC9D-F8C0A170D419}" type="datetimeFigureOut">
              <a:rPr lang="zh-CN" altLang="en-US"/>
              <a:t>2018/12/11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6ED48E-F20E-4815-9FBA-822E6F9A6D6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29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10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EEC072-0599-444E-AC9D-F8C0A170D419}" type="datetimeFigureOut">
              <a:rPr lang="zh-CN" altLang="en-US"/>
              <a:t>2018/12/11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1572DE-EF2C-432E-AD09-D742F685E5D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EEC072-0599-444E-AC9D-F8C0A170D419}" type="datetimeFigureOut">
              <a:rPr lang="zh-CN" altLang="en-US"/>
              <a:t>2018/12/11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1D099E-9014-4991-92EE-193AD212138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-1"/>
            <a:ext cx="12193587" cy="6857107"/>
          </a:xfrm>
          <a:prstGeom prst="rect">
            <a:avLst/>
          </a:prstGeom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Oval 76"/>
          <p:cNvSpPr/>
          <p:nvPr/>
        </p:nvSpPr>
        <p:spPr>
          <a:xfrm>
            <a:off x="3461030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45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/>
        </p:nvSpPr>
        <p:spPr>
          <a:xfrm>
            <a:off x="2364962" y="5468108"/>
            <a:ext cx="310977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pic>
        <p:nvPicPr>
          <p:cNvPr id="73" name="Picture 9" descr="C:\Users\kathyp\Documents\00_Brand-Resources\Multimode Elements\Multimode Icons\PNG\Multimode-Icon_TEN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Oval 70"/>
          <p:cNvSpPr/>
          <p:nvPr/>
        </p:nvSpPr>
        <p:spPr>
          <a:xfrm>
            <a:off x="6308945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sp>
        <p:nvSpPr>
          <p:cNvPr id="67" name="Oval 66"/>
          <p:cNvSpPr/>
          <p:nvPr/>
        </p:nvSpPr>
        <p:spPr>
          <a:xfrm>
            <a:off x="597186" y="5468108"/>
            <a:ext cx="310977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pic>
        <p:nvPicPr>
          <p:cNvPr id="6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381" y="5515987"/>
            <a:ext cx="214589" cy="215141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/>
        </p:nvGrpSpPr>
        <p:grpSpPr>
          <a:xfrm>
            <a:off x="5237495" y="5463092"/>
            <a:ext cx="310977" cy="315912"/>
            <a:chOff x="5236131" y="5463092"/>
            <a:chExt cx="310896" cy="315912"/>
          </a:xfrm>
        </p:grpSpPr>
        <p:sp>
          <p:nvSpPr>
            <p:cNvPr id="46" name="Oval 45"/>
            <p:cNvSpPr/>
            <p:nvPr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70" name="Picture 8" descr="C:\Users\yhwang\Desktop\WW Design\Multimode Icons\think_light-0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/>
        </p:nvGrpSpPr>
        <p:grpSpPr>
          <a:xfrm>
            <a:off x="1305106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1" name="Group 50"/>
          <p:cNvGrpSpPr/>
          <p:nvPr/>
        </p:nvGrpSpPr>
        <p:grpSpPr>
          <a:xfrm>
            <a:off x="4497076" y="5442941"/>
            <a:ext cx="365855" cy="365760"/>
            <a:chOff x="2355828" y="5442941"/>
            <a:chExt cx="365760" cy="365760"/>
          </a:xfrm>
        </p:grpSpPr>
        <p:sp>
          <p:nvSpPr>
            <p:cNvPr id="54" name="Oval 53"/>
            <p:cNvSpPr/>
            <p:nvPr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63" name="Picture 2" descr="C:\Users\yhwang\Desktop\WW Design\Multimode Icons\chain-0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565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0" name="Rectangle 19"/>
          <p:cNvSpPr/>
          <p:nvPr/>
        </p:nvSpPr>
        <p:spPr bwMode="black">
          <a:xfrm>
            <a:off x="54878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4878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920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57" name="Picture 6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/>
        </p:nvGrpSpPr>
        <p:grpSpPr>
          <a:xfrm>
            <a:off x="595146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60" name="Picture 8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48039" y="2920476"/>
            <a:ext cx="2616181" cy="87174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095586" y="5468109"/>
            <a:ext cx="311604" cy="315559"/>
            <a:chOff x="3094779" y="5468108"/>
            <a:chExt cx="311523" cy="315559"/>
          </a:xfrm>
        </p:grpSpPr>
        <p:sp>
          <p:nvSpPr>
            <p:cNvPr id="37" name="Oval 36"/>
            <p:cNvSpPr/>
            <p:nvPr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69" name="Picture 6" descr="C:\Users\yhwang\Desktop\WW Design\Multimode Icons\network-01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40" name="Oval 39"/>
          <p:cNvSpPr/>
          <p:nvPr/>
        </p:nvSpPr>
        <p:spPr>
          <a:xfrm>
            <a:off x="953675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pic>
        <p:nvPicPr>
          <p:cNvPr id="72" name="Picture 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7039" y="5515987"/>
            <a:ext cx="204249" cy="215141"/>
          </a:xfrm>
          <a:prstGeom prst="rect">
            <a:avLst/>
          </a:prstGeom>
          <a:noFill/>
        </p:spPr>
      </p:pic>
      <p:pic>
        <p:nvPicPr>
          <p:cNvPr id="78" name="Picture 5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8483" y="5540156"/>
            <a:ext cx="238492" cy="145035"/>
          </a:xfrm>
          <a:prstGeom prst="rect">
            <a:avLst/>
          </a:prstGeom>
          <a:noFill/>
        </p:spPr>
      </p:pic>
      <p:pic>
        <p:nvPicPr>
          <p:cNvPr id="79" name="Picture 5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7644" y="5508039"/>
            <a:ext cx="197752" cy="197481"/>
          </a:xfrm>
          <a:prstGeom prst="rect">
            <a:avLst/>
          </a:prstGeom>
          <a:noFill/>
        </p:spPr>
      </p:pic>
      <p:pic>
        <p:nvPicPr>
          <p:cNvPr id="80" name="Picture 5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7410" y="5552718"/>
            <a:ext cx="234047" cy="16584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565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677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单击图标添加图片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39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630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470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9817677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-1" fmla="*/ 0 w 1200544"/>
                <a:gd name="connsiteY0-2" fmla="*/ 0 h 106726"/>
                <a:gd name="connsiteX1-3" fmla="*/ 1200544 w 1200544"/>
                <a:gd name="connsiteY1-4" fmla="*/ 0 h 106726"/>
                <a:gd name="connsiteX2-5" fmla="*/ 0 w 1200544"/>
                <a:gd name="connsiteY2-6" fmla="*/ 106726 h 106726"/>
                <a:gd name="connsiteX3-7" fmla="*/ 0 w 1200544"/>
                <a:gd name="connsiteY3-8" fmla="*/ 0 h 1067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/>
        </p:nvSpPr>
        <p:spPr bwMode="black">
          <a:xfrm>
            <a:off x="54878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63" name="Straight Connector 62"/>
          <p:cNvCxnSpPr/>
          <p:nvPr/>
        </p:nvCxnSpPr>
        <p:spPr>
          <a:xfrm>
            <a:off x="54878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48039" y="2920476"/>
            <a:ext cx="2616181" cy="871741"/>
          </a:xfrm>
          <a:prstGeom prst="rect">
            <a:avLst/>
          </a:prstGeom>
        </p:spPr>
      </p:pic>
      <p:pic>
        <p:nvPicPr>
          <p:cNvPr id="71" name="Picture 6" descr="C:\Users\kathyp\Documents\00_Brand-Resources\Multimode Elements\Multimode Icons\PNG\Multimode-Icon_STAND-Tabl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Oval 71"/>
          <p:cNvSpPr/>
          <p:nvPr/>
        </p:nvSpPr>
        <p:spPr>
          <a:xfrm>
            <a:off x="3461030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pic>
        <p:nvPicPr>
          <p:cNvPr id="73" name="Picture 3" descr="C:\Users\kathyp\Documents\00_Brand-Resources\Multimode Elements\Multimode Icons\PNG\Multimode-Icon_HOL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45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/>
        </p:nvSpPr>
        <p:spPr>
          <a:xfrm>
            <a:off x="2364962" y="5468108"/>
            <a:ext cx="310977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pic>
        <p:nvPicPr>
          <p:cNvPr id="75" name="Picture 9" descr="C:\Users\kathyp\Documents\00_Brand-Resources\Multimode Elements\Multimode Icons\PNG\Multimode-Icon_TEN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Oval 75"/>
          <p:cNvSpPr/>
          <p:nvPr/>
        </p:nvSpPr>
        <p:spPr>
          <a:xfrm>
            <a:off x="6308945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sp>
        <p:nvSpPr>
          <p:cNvPr id="77" name="Oval 76"/>
          <p:cNvSpPr/>
          <p:nvPr/>
        </p:nvSpPr>
        <p:spPr>
          <a:xfrm>
            <a:off x="597186" y="5468108"/>
            <a:ext cx="310977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pic>
        <p:nvPicPr>
          <p:cNvPr id="78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381" y="5515987"/>
            <a:ext cx="214589" cy="215141"/>
          </a:xfrm>
          <a:prstGeom prst="rect">
            <a:avLst/>
          </a:prstGeom>
          <a:noFill/>
        </p:spPr>
      </p:pic>
      <p:grpSp>
        <p:nvGrpSpPr>
          <p:cNvPr id="79" name="Group 78"/>
          <p:cNvGrpSpPr/>
          <p:nvPr/>
        </p:nvGrpSpPr>
        <p:grpSpPr>
          <a:xfrm>
            <a:off x="5237495" y="5463092"/>
            <a:ext cx="310977" cy="315912"/>
            <a:chOff x="5236131" y="5463092"/>
            <a:chExt cx="310896" cy="315912"/>
          </a:xfrm>
        </p:grpSpPr>
        <p:sp>
          <p:nvSpPr>
            <p:cNvPr id="80" name="Oval 79"/>
            <p:cNvSpPr/>
            <p:nvPr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81" name="Picture 8" descr="C:\Users\yhwang\Desktop\WW Design\Multimode Icons\think_light-0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2" name="Group 81"/>
          <p:cNvGrpSpPr/>
          <p:nvPr/>
        </p:nvGrpSpPr>
        <p:grpSpPr>
          <a:xfrm>
            <a:off x="1305106" y="5468108"/>
            <a:ext cx="310977" cy="310896"/>
            <a:chOff x="4523337" y="5468108"/>
            <a:chExt cx="310896" cy="310896"/>
          </a:xfrm>
        </p:grpSpPr>
        <p:sp>
          <p:nvSpPr>
            <p:cNvPr id="83" name="Oval 82"/>
            <p:cNvSpPr/>
            <p:nvPr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84" name="Picture 7" descr="C:\Users\yhwang\Desktop\WW Design\Multimode Icons\server-0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85" name="Group 84"/>
          <p:cNvGrpSpPr/>
          <p:nvPr/>
        </p:nvGrpSpPr>
        <p:grpSpPr>
          <a:xfrm>
            <a:off x="4497076" y="5442941"/>
            <a:ext cx="365855" cy="365760"/>
            <a:chOff x="2355828" y="5442941"/>
            <a:chExt cx="365760" cy="365760"/>
          </a:xfrm>
        </p:grpSpPr>
        <p:sp>
          <p:nvSpPr>
            <p:cNvPr id="86" name="Oval 85"/>
            <p:cNvSpPr/>
            <p:nvPr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87" name="Picture 2" descr="C:\Users\yhwang\Desktop\WW Design\Multimode Icons\chain-01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pic>
        <p:nvPicPr>
          <p:cNvPr id="88" name="Picture 4" descr="C:\Users\kathyp\Documents\00_Brand-Resources\Multimode Elements\Multimode Icons\PNG\Multimode-Icon_LAPTOP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920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5" descr="C:\Users\kathyp\Documents\00_Brand-Resources\Multimode Elements\Multimode Icons\PNG\Multimode-Icon_STAN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C:\Users\kathyp\Documents\00_Brand-Resources\Multimode Elements\Multimode Icons\PNG\Multimode-Icon_TABLET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Group 90"/>
          <p:cNvGrpSpPr/>
          <p:nvPr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92" name="Oval 91"/>
            <p:cNvSpPr/>
            <p:nvPr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94" name="Group 93"/>
          <p:cNvGrpSpPr/>
          <p:nvPr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95" name="Oval 94"/>
            <p:cNvSpPr/>
            <p:nvPr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96" name="Picture 6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97" name="Group 96"/>
          <p:cNvGrpSpPr/>
          <p:nvPr/>
        </p:nvGrpSpPr>
        <p:grpSpPr>
          <a:xfrm>
            <a:off x="5951465" y="5468108"/>
            <a:ext cx="310977" cy="310896"/>
            <a:chOff x="5949915" y="5468108"/>
            <a:chExt cx="310896" cy="310896"/>
          </a:xfrm>
        </p:grpSpPr>
        <p:sp>
          <p:nvSpPr>
            <p:cNvPr id="98" name="Oval 97"/>
            <p:cNvSpPr/>
            <p:nvPr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99" name="Picture 8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grpSp>
        <p:nvGrpSpPr>
          <p:cNvPr id="100" name="Group 99"/>
          <p:cNvGrpSpPr/>
          <p:nvPr/>
        </p:nvGrpSpPr>
        <p:grpSpPr>
          <a:xfrm>
            <a:off x="3095586" y="5468109"/>
            <a:ext cx="311604" cy="315559"/>
            <a:chOff x="3094779" y="5468108"/>
            <a:chExt cx="311523" cy="315559"/>
          </a:xfrm>
        </p:grpSpPr>
        <p:sp>
          <p:nvSpPr>
            <p:cNvPr id="101" name="Oval 100"/>
            <p:cNvSpPr/>
            <p:nvPr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102" name="Picture 6" descr="C:\Users\yhwang\Desktop\WW Design\Multimode Icons\network-01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125" name="Oval 124"/>
          <p:cNvSpPr/>
          <p:nvPr/>
        </p:nvSpPr>
        <p:spPr>
          <a:xfrm>
            <a:off x="953675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pic>
        <p:nvPicPr>
          <p:cNvPr id="126" name="Picture 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7039" y="5515987"/>
            <a:ext cx="204249" cy="215141"/>
          </a:xfrm>
          <a:prstGeom prst="rect">
            <a:avLst/>
          </a:prstGeom>
          <a:noFill/>
        </p:spPr>
      </p:pic>
      <p:pic>
        <p:nvPicPr>
          <p:cNvPr id="127" name="Picture 5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8483" y="5540156"/>
            <a:ext cx="238492" cy="145035"/>
          </a:xfrm>
          <a:prstGeom prst="rect">
            <a:avLst/>
          </a:prstGeom>
          <a:noFill/>
        </p:spPr>
      </p:pic>
      <p:pic>
        <p:nvPicPr>
          <p:cNvPr id="128" name="Picture 5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7644" y="5508039"/>
            <a:ext cx="197752" cy="197481"/>
          </a:xfrm>
          <a:prstGeom prst="rect">
            <a:avLst/>
          </a:prstGeom>
          <a:noFill/>
        </p:spPr>
      </p:pic>
      <p:pic>
        <p:nvPicPr>
          <p:cNvPr id="129" name="Picture 5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7410" y="5552718"/>
            <a:ext cx="234047" cy="165847"/>
          </a:xfrm>
          <a:prstGeom prst="rect">
            <a:avLst/>
          </a:prstGeom>
          <a:noFill/>
        </p:spPr>
      </p:pic>
      <p:pic>
        <p:nvPicPr>
          <p:cNvPr id="52" name="Picture 5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grpSp>
        <p:nvGrpSpPr>
          <p:cNvPr id="53" name="Group 67"/>
          <p:cNvGrpSpPr/>
          <p:nvPr userDrawn="1"/>
        </p:nvGrpSpPr>
        <p:grpSpPr>
          <a:xfrm>
            <a:off x="9817677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57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8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-1" fmla="*/ 0 w 1200544"/>
                <a:gd name="connsiteY0-2" fmla="*/ 0 h 106726"/>
                <a:gd name="connsiteX1-3" fmla="*/ 1200544 w 1200544"/>
                <a:gd name="connsiteY1-4" fmla="*/ 0 h 106726"/>
                <a:gd name="connsiteX2-5" fmla="*/ 0 w 1200544"/>
                <a:gd name="connsiteY2-6" fmla="*/ 106726 h 106726"/>
                <a:gd name="connsiteX3-7" fmla="*/ 0 w 1200544"/>
                <a:gd name="connsiteY3-8" fmla="*/ 0 h 1067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59" name="Rectangle 53"/>
          <p:cNvSpPr/>
          <p:nvPr userDrawn="1"/>
        </p:nvSpPr>
        <p:spPr bwMode="black">
          <a:xfrm>
            <a:off x="54878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60" name="Straight Connector 62"/>
          <p:cNvCxnSpPr/>
          <p:nvPr userDrawn="1"/>
        </p:nvCxnSpPr>
        <p:spPr>
          <a:xfrm>
            <a:off x="54878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47698" y="2920589"/>
            <a:ext cx="2616862" cy="871514"/>
          </a:xfrm>
          <a:prstGeom prst="rect">
            <a:avLst/>
          </a:prstGeom>
        </p:spPr>
      </p:pic>
      <p:pic>
        <p:nvPicPr>
          <p:cNvPr id="64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Oval 71"/>
          <p:cNvSpPr/>
          <p:nvPr userDrawn="1"/>
        </p:nvSpPr>
        <p:spPr>
          <a:xfrm>
            <a:off x="3461030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10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45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Oval 73"/>
          <p:cNvSpPr/>
          <p:nvPr userDrawn="1"/>
        </p:nvSpPr>
        <p:spPr>
          <a:xfrm>
            <a:off x="2364962" y="5468108"/>
            <a:ext cx="310977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106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Oval 75"/>
          <p:cNvSpPr/>
          <p:nvPr userDrawn="1"/>
        </p:nvSpPr>
        <p:spPr>
          <a:xfrm>
            <a:off x="6308945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108" name="Oval 76"/>
          <p:cNvSpPr/>
          <p:nvPr userDrawn="1"/>
        </p:nvSpPr>
        <p:spPr>
          <a:xfrm>
            <a:off x="597186" y="5468108"/>
            <a:ext cx="310977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109" name="Picture 5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380" y="5515986"/>
            <a:ext cx="214589" cy="215141"/>
          </a:xfrm>
          <a:prstGeom prst="rect">
            <a:avLst/>
          </a:prstGeom>
          <a:noFill/>
        </p:spPr>
      </p:pic>
      <p:grpSp>
        <p:nvGrpSpPr>
          <p:cNvPr id="110" name="Group 78"/>
          <p:cNvGrpSpPr/>
          <p:nvPr userDrawn="1"/>
        </p:nvGrpSpPr>
        <p:grpSpPr>
          <a:xfrm>
            <a:off x="5237495" y="5463092"/>
            <a:ext cx="310977" cy="315912"/>
            <a:chOff x="5236131" y="5463092"/>
            <a:chExt cx="310896" cy="315912"/>
          </a:xfrm>
        </p:grpSpPr>
        <p:sp>
          <p:nvSpPr>
            <p:cNvPr id="111" name="Oval 79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112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113" name="Group 81"/>
          <p:cNvGrpSpPr/>
          <p:nvPr userDrawn="1"/>
        </p:nvGrpSpPr>
        <p:grpSpPr>
          <a:xfrm>
            <a:off x="1305106" y="5468108"/>
            <a:ext cx="310977" cy="310896"/>
            <a:chOff x="4523337" y="5468108"/>
            <a:chExt cx="310896" cy="310896"/>
          </a:xfrm>
        </p:grpSpPr>
        <p:sp>
          <p:nvSpPr>
            <p:cNvPr id="114" name="Oval 82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115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116" name="Group 84"/>
          <p:cNvGrpSpPr/>
          <p:nvPr userDrawn="1"/>
        </p:nvGrpSpPr>
        <p:grpSpPr>
          <a:xfrm>
            <a:off x="4497076" y="5442941"/>
            <a:ext cx="365855" cy="365760"/>
            <a:chOff x="2355828" y="5442941"/>
            <a:chExt cx="365760" cy="365760"/>
          </a:xfrm>
        </p:grpSpPr>
        <p:sp>
          <p:nvSpPr>
            <p:cNvPr id="117" name="Oval 85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118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pic>
        <p:nvPicPr>
          <p:cNvPr id="119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920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 90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123" name="Oval 91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124" name="Picture 92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130" name="Group 93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131" name="Oval 94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132" name="Picture 6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133" name="Group 96"/>
          <p:cNvGrpSpPr/>
          <p:nvPr userDrawn="1"/>
        </p:nvGrpSpPr>
        <p:grpSpPr>
          <a:xfrm>
            <a:off x="5951465" y="5468108"/>
            <a:ext cx="310977" cy="310896"/>
            <a:chOff x="5949915" y="5468108"/>
            <a:chExt cx="310896" cy="310896"/>
          </a:xfrm>
        </p:grpSpPr>
        <p:sp>
          <p:nvSpPr>
            <p:cNvPr id="134" name="Oval 97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135" name="Picture 8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grpSp>
        <p:nvGrpSpPr>
          <p:cNvPr id="136" name="Group 99"/>
          <p:cNvGrpSpPr/>
          <p:nvPr userDrawn="1"/>
        </p:nvGrpSpPr>
        <p:grpSpPr>
          <a:xfrm>
            <a:off x="3095585" y="5468108"/>
            <a:ext cx="311604" cy="315559"/>
            <a:chOff x="3094779" y="5468108"/>
            <a:chExt cx="311523" cy="315559"/>
          </a:xfrm>
        </p:grpSpPr>
        <p:sp>
          <p:nvSpPr>
            <p:cNvPr id="137" name="Oval 100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138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139" name="Oval 124"/>
          <p:cNvSpPr/>
          <p:nvPr userDrawn="1"/>
        </p:nvSpPr>
        <p:spPr>
          <a:xfrm>
            <a:off x="953675" y="5468108"/>
            <a:ext cx="310977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pic>
        <p:nvPicPr>
          <p:cNvPr id="140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7039" y="5515986"/>
            <a:ext cx="204249" cy="215141"/>
          </a:xfrm>
          <a:prstGeom prst="rect">
            <a:avLst/>
          </a:prstGeom>
          <a:noFill/>
        </p:spPr>
      </p:pic>
      <p:pic>
        <p:nvPicPr>
          <p:cNvPr id="141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8483" y="5540155"/>
            <a:ext cx="238492" cy="145035"/>
          </a:xfrm>
          <a:prstGeom prst="rect">
            <a:avLst/>
          </a:prstGeom>
          <a:noFill/>
        </p:spPr>
      </p:pic>
      <p:pic>
        <p:nvPicPr>
          <p:cNvPr id="142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7643" y="5508038"/>
            <a:ext cx="197752" cy="197481"/>
          </a:xfrm>
          <a:prstGeom prst="rect">
            <a:avLst/>
          </a:prstGeom>
          <a:noFill/>
        </p:spPr>
      </p:pic>
      <p:pic>
        <p:nvPicPr>
          <p:cNvPr id="143" name="Picture 5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7410" y="5552717"/>
            <a:ext cx="234047" cy="16584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black">
          <a:xfrm>
            <a:off x="0" y="6384632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cs typeface="Arial" panose="020B0604020202020204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565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464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  <p:cxnSp>
        <p:nvCxnSpPr>
          <p:cNvPr id="12" name="Straight Connector 11"/>
          <p:cNvCxnSpPr/>
          <p:nvPr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 bwMode="gray">
          <a:xfrm>
            <a:off x="1592760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1800" dirty="0"/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white">
          <a:xfrm>
            <a:off x="1172296" y="4087550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pic>
        <p:nvPicPr>
          <p:cNvPr id="1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6"/>
          </a:xfrm>
          <a:prstGeom prst="rect">
            <a:avLst/>
          </a:prstGeom>
        </p:spPr>
      </p:pic>
      <p:sp>
        <p:nvSpPr>
          <p:cNvPr id="15" name="Rectangle 16"/>
          <p:cNvSpPr/>
          <p:nvPr userDrawn="1"/>
        </p:nvSpPr>
        <p:spPr bwMode="black">
          <a:xfrm>
            <a:off x="0" y="6384631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cxnSp>
        <p:nvCxnSpPr>
          <p:cNvPr id="19" name="Straight Connector 17"/>
          <p:cNvCxnSpPr/>
          <p:nvPr userDrawn="1"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1"/>
          <p:cNvCxnSpPr/>
          <p:nvPr userDrawn="1"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13"/>
          <p:cNvSpPr/>
          <p:nvPr userDrawn="1"/>
        </p:nvSpPr>
        <p:spPr bwMode="gray">
          <a:xfrm>
            <a:off x="1592760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22" name="Freeform 5"/>
          <p:cNvSpPr>
            <a:spLocks noEditPoints="1"/>
          </p:cNvSpPr>
          <p:nvPr userDrawn="1"/>
        </p:nvSpPr>
        <p:spPr bwMode="white">
          <a:xfrm>
            <a:off x="1172295" y="4087549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sp>
        <p:nvSpPr>
          <p:cNvPr id="12" name="Rectangle 11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8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3" name="Rectangle 11"/>
          <p:cNvSpPr/>
          <p:nvPr userDrawn="1"/>
        </p:nvSpPr>
        <p:spPr bwMode="gray">
          <a:xfrm>
            <a:off x="11751759" y="6395714"/>
            <a:ext cx="443416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4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16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sp>
        <p:nvSpPr>
          <p:cNvPr id="5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783" y="1179576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9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  <p:sp>
        <p:nvSpPr>
          <p:cNvPr id="8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pic>
        <p:nvPicPr>
          <p:cNvPr id="12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13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783" y="1179576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10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pic>
        <p:nvPicPr>
          <p:cNvPr id="13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14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29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783" y="1179576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 hasCustomPrompt="1"/>
          </p:nvPr>
        </p:nvSpPr>
        <p:spPr bwMode="gray">
          <a:xfrm>
            <a:off x="6244692" y="1188762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pic>
        <p:nvPicPr>
          <p:cNvPr id="13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14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783" y="1179576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 hasCustomPrompt="1"/>
          </p:nvPr>
        </p:nvSpPr>
        <p:spPr bwMode="gray">
          <a:xfrm>
            <a:off x="6244692" y="1188762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783" y="1179576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6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13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pic>
        <p:nvPicPr>
          <p:cNvPr id="14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17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6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783" y="1179576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205407" y="423406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5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8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 -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6" name="Rectangle 25"/>
          <p:cNvSpPr/>
          <p:nvPr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 bwMode="gray">
          <a:xfrm>
            <a:off x="1828647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0" name="Rounded Rectangle 9"/>
            <p:cNvSpPr/>
            <p:nvPr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5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802236" y="4633136"/>
            <a:ext cx="590704" cy="104775"/>
            <a:chOff x="5738813" y="4606631"/>
            <a:chExt cx="590550" cy="104775"/>
          </a:xfrm>
          <a:solidFill>
            <a:schemeClr val="accent3"/>
          </a:solidFill>
        </p:grpSpPr>
        <p:sp>
          <p:nvSpPr>
            <p:cNvPr id="19" name="Oval 18"/>
            <p:cNvSpPr/>
            <p:nvPr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1" name="Oval 20"/>
            <p:cNvSpPr/>
            <p:nvPr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2" name="Oval 21"/>
            <p:cNvSpPr/>
            <p:nvPr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</p:grpSp>
      <p:grpSp>
        <p:nvGrpSpPr>
          <p:cNvPr id="23" name="Group 22"/>
          <p:cNvGrpSpPr/>
          <p:nvPr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28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  <p:sp>
        <p:nvSpPr>
          <p:cNvPr id="29" name="Rectangle 26"/>
          <p:cNvSpPr/>
          <p:nvPr userDrawn="1"/>
        </p:nvSpPr>
        <p:spPr>
          <a:xfrm>
            <a:off x="0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5"/>
          <p:cNvSpPr/>
          <p:nvPr userDrawn="1"/>
        </p:nvSpPr>
        <p:spPr>
          <a:xfrm>
            <a:off x="0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2" name="Group 7"/>
          <p:cNvGrpSpPr/>
          <p:nvPr userDrawn="1"/>
        </p:nvGrpSpPr>
        <p:grpSpPr bwMode="gray">
          <a:xfrm>
            <a:off x="1828646" y="993484"/>
            <a:ext cx="8537884" cy="4341742"/>
            <a:chOff x="1828170" y="1258957"/>
            <a:chExt cx="8535661" cy="4341742"/>
          </a:xfrm>
        </p:grpSpPr>
        <p:sp>
          <p:nvSpPr>
            <p:cNvPr id="33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34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pic>
        <p:nvPicPr>
          <p:cNvPr id="35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1"/>
            <a:ext cx="10061020" cy="681925"/>
          </a:xfrm>
          <a:prstGeom prst="rect">
            <a:avLst/>
          </a:prstGeom>
        </p:spPr>
      </p:pic>
      <p:grpSp>
        <p:nvGrpSpPr>
          <p:cNvPr id="36" name="Group 17"/>
          <p:cNvGrpSpPr/>
          <p:nvPr userDrawn="1"/>
        </p:nvGrpSpPr>
        <p:grpSpPr>
          <a:xfrm>
            <a:off x="5802236" y="4633135"/>
            <a:ext cx="590704" cy="104775"/>
            <a:chOff x="5738813" y="4606631"/>
            <a:chExt cx="590550" cy="104775"/>
          </a:xfrm>
          <a:solidFill>
            <a:schemeClr val="accent3"/>
          </a:solidFill>
        </p:grpSpPr>
        <p:sp>
          <p:nvSpPr>
            <p:cNvPr id="37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8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9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40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41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42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pic>
        <p:nvPicPr>
          <p:cNvPr id="43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44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Layout -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6" name="Rectangle 25"/>
          <p:cNvSpPr/>
          <p:nvPr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 bwMode="gray">
          <a:xfrm>
            <a:off x="1828647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0" name="Rounded Rectangle 9"/>
            <p:cNvSpPr/>
            <p:nvPr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5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802236" y="4633136"/>
            <a:ext cx="590704" cy="104775"/>
            <a:chOff x="5738813" y="4606631"/>
            <a:chExt cx="590550" cy="104775"/>
          </a:xfrm>
          <a:solidFill>
            <a:schemeClr val="accent1"/>
          </a:solidFill>
        </p:grpSpPr>
        <p:sp>
          <p:nvSpPr>
            <p:cNvPr id="19" name="Oval 18"/>
            <p:cNvSpPr/>
            <p:nvPr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1" name="Oval 20"/>
            <p:cNvSpPr/>
            <p:nvPr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2" name="Oval 21"/>
            <p:cNvSpPr/>
            <p:nvPr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</p:grpSp>
      <p:grpSp>
        <p:nvGrpSpPr>
          <p:cNvPr id="23" name="Group 22"/>
          <p:cNvGrpSpPr/>
          <p:nvPr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28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  <p:sp>
        <p:nvSpPr>
          <p:cNvPr id="29" name="Rectangle 26"/>
          <p:cNvSpPr/>
          <p:nvPr userDrawn="1"/>
        </p:nvSpPr>
        <p:spPr>
          <a:xfrm>
            <a:off x="0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5"/>
          <p:cNvSpPr/>
          <p:nvPr userDrawn="1"/>
        </p:nvSpPr>
        <p:spPr>
          <a:xfrm>
            <a:off x="0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2" name="Group 7"/>
          <p:cNvGrpSpPr/>
          <p:nvPr userDrawn="1"/>
        </p:nvGrpSpPr>
        <p:grpSpPr bwMode="gray">
          <a:xfrm>
            <a:off x="1828646" y="993484"/>
            <a:ext cx="8537884" cy="4341742"/>
            <a:chOff x="1828170" y="1258957"/>
            <a:chExt cx="8535661" cy="4341742"/>
          </a:xfrm>
        </p:grpSpPr>
        <p:sp>
          <p:nvSpPr>
            <p:cNvPr id="33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34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pic>
        <p:nvPicPr>
          <p:cNvPr id="35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1"/>
            <a:ext cx="10061020" cy="681925"/>
          </a:xfrm>
          <a:prstGeom prst="rect">
            <a:avLst/>
          </a:prstGeom>
        </p:spPr>
      </p:pic>
      <p:grpSp>
        <p:nvGrpSpPr>
          <p:cNvPr id="36" name="Group 17"/>
          <p:cNvGrpSpPr/>
          <p:nvPr userDrawn="1"/>
        </p:nvGrpSpPr>
        <p:grpSpPr>
          <a:xfrm>
            <a:off x="5802236" y="4633135"/>
            <a:ext cx="590704" cy="104775"/>
            <a:chOff x="5738813" y="4606631"/>
            <a:chExt cx="590550" cy="104775"/>
          </a:xfrm>
          <a:solidFill>
            <a:schemeClr val="accent1"/>
          </a:solidFill>
        </p:grpSpPr>
        <p:sp>
          <p:nvSpPr>
            <p:cNvPr id="37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8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9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40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41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42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pic>
        <p:nvPicPr>
          <p:cNvPr id="43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44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 - P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6" name="Rectangle 25"/>
          <p:cNvSpPr/>
          <p:nvPr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 bwMode="gray">
          <a:xfrm>
            <a:off x="1828647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0" name="Rounded Rectangle 9"/>
            <p:cNvSpPr/>
            <p:nvPr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5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802236" y="4633136"/>
            <a:ext cx="590704" cy="104775"/>
            <a:chOff x="5738813" y="4606631"/>
            <a:chExt cx="590550" cy="104775"/>
          </a:xfrm>
          <a:solidFill>
            <a:schemeClr val="accent2"/>
          </a:solidFill>
        </p:grpSpPr>
        <p:sp>
          <p:nvSpPr>
            <p:cNvPr id="19" name="Oval 18"/>
            <p:cNvSpPr/>
            <p:nvPr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1" name="Oval 20"/>
            <p:cNvSpPr/>
            <p:nvPr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2" name="Oval 21"/>
            <p:cNvSpPr/>
            <p:nvPr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</p:grpSp>
      <p:grpSp>
        <p:nvGrpSpPr>
          <p:cNvPr id="23" name="Group 22"/>
          <p:cNvGrpSpPr/>
          <p:nvPr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28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  <p:sp>
        <p:nvSpPr>
          <p:cNvPr id="29" name="Rectangle 26"/>
          <p:cNvSpPr/>
          <p:nvPr userDrawn="1"/>
        </p:nvSpPr>
        <p:spPr>
          <a:xfrm>
            <a:off x="0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5"/>
          <p:cNvSpPr/>
          <p:nvPr userDrawn="1"/>
        </p:nvSpPr>
        <p:spPr>
          <a:xfrm>
            <a:off x="0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2" name="Group 7"/>
          <p:cNvGrpSpPr/>
          <p:nvPr userDrawn="1"/>
        </p:nvGrpSpPr>
        <p:grpSpPr bwMode="gray">
          <a:xfrm>
            <a:off x="1828646" y="993484"/>
            <a:ext cx="8537884" cy="4341742"/>
            <a:chOff x="1828170" y="1258957"/>
            <a:chExt cx="8535661" cy="4341742"/>
          </a:xfrm>
        </p:grpSpPr>
        <p:sp>
          <p:nvSpPr>
            <p:cNvPr id="33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34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pic>
        <p:nvPicPr>
          <p:cNvPr id="35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1"/>
            <a:ext cx="10061020" cy="681925"/>
          </a:xfrm>
          <a:prstGeom prst="rect">
            <a:avLst/>
          </a:prstGeom>
        </p:spPr>
      </p:pic>
      <p:grpSp>
        <p:nvGrpSpPr>
          <p:cNvPr id="36" name="Group 17"/>
          <p:cNvGrpSpPr/>
          <p:nvPr userDrawn="1"/>
        </p:nvGrpSpPr>
        <p:grpSpPr>
          <a:xfrm>
            <a:off x="5802236" y="4633135"/>
            <a:ext cx="590704" cy="104775"/>
            <a:chOff x="5738813" y="4606631"/>
            <a:chExt cx="590550" cy="104775"/>
          </a:xfrm>
          <a:solidFill>
            <a:schemeClr val="accent2"/>
          </a:solidFill>
        </p:grpSpPr>
        <p:sp>
          <p:nvSpPr>
            <p:cNvPr id="37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8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9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40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41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42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pic>
        <p:nvPicPr>
          <p:cNvPr id="43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44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 - DAR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Rectangle 31"/>
          <p:cNvSpPr/>
          <p:nvPr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 bwMode="gray">
          <a:xfrm>
            <a:off x="1828647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0" name="Rounded Rectangle 9"/>
            <p:cNvSpPr/>
            <p:nvPr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5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802236" y="4633136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1" name="Oval 20"/>
            <p:cNvSpPr/>
            <p:nvPr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2" name="Oval 21"/>
            <p:cNvSpPr/>
            <p:nvPr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800"/>
            </a:p>
          </p:txBody>
        </p:sp>
      </p:grpSp>
      <p:grpSp>
        <p:nvGrpSpPr>
          <p:cNvPr id="23" name="Group 22"/>
          <p:cNvGrpSpPr/>
          <p:nvPr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1800" dirty="0"/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27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  <p:sp>
        <p:nvSpPr>
          <p:cNvPr id="28" name="Rectangle 25"/>
          <p:cNvSpPr/>
          <p:nvPr userDrawn="1"/>
        </p:nvSpPr>
        <p:spPr>
          <a:xfrm>
            <a:off x="0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Rectangle 31"/>
          <p:cNvSpPr/>
          <p:nvPr userDrawn="1"/>
        </p:nvSpPr>
        <p:spPr>
          <a:xfrm>
            <a:off x="0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0" name="Group 7"/>
          <p:cNvGrpSpPr/>
          <p:nvPr userDrawn="1"/>
        </p:nvGrpSpPr>
        <p:grpSpPr bwMode="gray">
          <a:xfrm>
            <a:off x="1828646" y="993484"/>
            <a:ext cx="8537884" cy="4341742"/>
            <a:chOff x="1828170" y="1258957"/>
            <a:chExt cx="8535661" cy="4341742"/>
          </a:xfrm>
        </p:grpSpPr>
        <p:sp>
          <p:nvSpPr>
            <p:cNvPr id="33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34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pic>
        <p:nvPicPr>
          <p:cNvPr id="35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1"/>
            <a:ext cx="10061020" cy="681925"/>
          </a:xfrm>
          <a:prstGeom prst="rect">
            <a:avLst/>
          </a:prstGeom>
        </p:spPr>
      </p:pic>
      <p:grpSp>
        <p:nvGrpSpPr>
          <p:cNvPr id="36" name="Group 17"/>
          <p:cNvGrpSpPr/>
          <p:nvPr userDrawn="1"/>
        </p:nvGrpSpPr>
        <p:grpSpPr>
          <a:xfrm>
            <a:off x="5802236" y="4633135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37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8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9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40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41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42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pic>
        <p:nvPicPr>
          <p:cNvPr id="43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44" name="TextBox slide number"/>
          <p:cNvSpPr txBox="1"/>
          <p:nvPr userDrawn="1"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9" Type="http://schemas.openxmlformats.org/officeDocument/2006/relationships/image" Target="../media/image29.png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69.xml"/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26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5" Type="http://schemas.openxmlformats.org/officeDocument/2006/relationships/slideLayout" Target="../slideLayouts/slideLayout106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101.xml"/><Relationship Id="rId29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105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100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103.xml"/><Relationship Id="rId27" Type="http://schemas.openxmlformats.org/officeDocument/2006/relationships/slideLayout" Target="../slideLayouts/slideLayout108.xml"/><Relationship Id="rId30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8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26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132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36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0.xml"/><Relationship Id="rId31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Relationship Id="rId30" Type="http://schemas.openxmlformats.org/officeDocument/2006/relationships/slideLayout" Target="../slideLayouts/slideLayout141.xml"/><Relationship Id="rId35" Type="http://schemas.openxmlformats.org/officeDocument/2006/relationships/image" Target="../media/image2.png"/><Relationship Id="rId8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473952"/>
            <a:ext cx="2413972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7927" y="5505441"/>
            <a:ext cx="1331084" cy="443301"/>
          </a:xfrm>
          <a:prstGeom prst="rect">
            <a:avLst/>
          </a:prstGeom>
        </p:spPr>
      </p:pic>
      <p:sp>
        <p:nvSpPr>
          <p:cNvPr id="9" name="TextBox slide number"/>
          <p:cNvSpPr txBox="1"/>
          <p:nvPr/>
        </p:nvSpPr>
        <p:spPr bwMode="white">
          <a:xfrm>
            <a:off x="11751760" y="6395205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  <a:t>‹#›</a:t>
            </a:fld>
            <a:endParaRPr lang="en-US" b="0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1218565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4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600" indent="-3810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4000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2965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2565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1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3588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9275" y="6473825"/>
            <a:ext cx="2413000" cy="1539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cap="none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pic>
        <p:nvPicPr>
          <p:cNvPr id="1028" name="Picture 9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263" y="5060950"/>
            <a:ext cx="442912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extBox slide number"/>
          <p:cNvSpPr txBox="1">
            <a:spLocks noChangeArrowheads="1"/>
          </p:cNvSpPr>
          <p:nvPr/>
        </p:nvSpPr>
        <p:spPr bwMode="auto">
          <a:xfrm>
            <a:off x="11752263" y="6394450"/>
            <a:ext cx="43973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219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3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5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7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930" indent="-60833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321448D7-5116-438D-A681-2ADCA5872365}" type="slidenum">
              <a:rPr lang="en-US" altLang="en-US" sz="1000"/>
              <a:t>‹#›</a:t>
            </a:fld>
            <a:endParaRPr lang="en-US" altLang="en-US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</p:sldLayoutIdLst>
  <p:transition spd="med">
    <p:fade/>
  </p:transition>
  <p:hf sldNum="0" hdr="0" dt="0"/>
  <p:txStyles>
    <p:titleStyle>
      <a:lvl1pPr algn="ctr" defTabSz="1217295" rtl="0" eaLnBrk="1" fontAlgn="base" hangingPunct="1">
        <a:spcBef>
          <a:spcPct val="0"/>
        </a:spcBef>
        <a:spcAft>
          <a:spcPct val="0"/>
        </a:spcAft>
        <a:defRPr sz="4300" kern="1200" cap="all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defTabSz="1217295" rtl="0" eaLnBrk="1" fontAlgn="base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defTabSz="1217295" rtl="0" eaLnBrk="1" fontAlgn="base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defTabSz="1217295" rtl="0" eaLnBrk="1" fontAlgn="base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defTabSz="1217295" rtl="0" eaLnBrk="1" fontAlgn="base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defTabSz="1217295" rtl="0" eaLnBrk="1" fontAlgn="base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defTabSz="1217295" rtl="0" eaLnBrk="1" fontAlgn="base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defTabSz="1217295" rtl="0" eaLnBrk="1" fontAlgn="base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defTabSz="1217295" rtl="0" eaLnBrk="1" fontAlgn="base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457200" indent="-457200" algn="l" defTabSz="1217295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4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600" indent="-381000" algn="l" defTabSz="1217295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3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4000" indent="-304800" algn="l" defTabSz="1217295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2330" indent="-304800" algn="l" defTabSz="1217295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1930" indent="-304800" algn="l" defTabSz="1217295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1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noProof="1" smtClean="0">
                <a:solidFill>
                  <a:schemeClr val="tx1">
                    <a:tint val="75000"/>
                  </a:schemeClr>
                </a:solidFill>
                <a:cs typeface="+mn-ea"/>
              </a:defRPr>
            </a:lvl1pPr>
          </a:lstStyle>
          <a:p>
            <a:fld id="{BCEEC072-0599-444E-AC9D-F8C0A170D419}" type="datetimeFigureOut">
              <a:rPr lang="zh-CN" altLang="en-US"/>
              <a:t>2018/12/11</a:t>
            </a:fld>
            <a:endParaRPr lang="zh-CN" altLang="en-US"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noProof="1" smtClean="0">
                <a:solidFill>
                  <a:schemeClr val="tx1">
                    <a:tint val="75000"/>
                  </a:schemeClr>
                </a:solidFill>
                <a:cs typeface="+mn-ea"/>
              </a:defRPr>
            </a:lvl1pPr>
          </a:lstStyle>
          <a:p>
            <a:fld id="{DA61F756-72E6-4DDC-98B8-B2150FAFC72C}" type="slidenum">
              <a:rPr lang="zh-CN" altLang="en-US"/>
              <a:t>‹#›</a:t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473952"/>
            <a:ext cx="2413972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9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1218565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4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600" indent="-3810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4000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2965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2565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1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473952"/>
            <a:ext cx="2413972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9" name="TextBox slide number"/>
          <p:cNvSpPr txBox="1"/>
          <p:nvPr/>
        </p:nvSpPr>
        <p:spPr bwMode="white">
          <a:xfrm>
            <a:off x="11751760" y="6395206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  <p:sldLayoutId id="2147483781" r:id="rId18"/>
    <p:sldLayoutId id="2147483782" r:id="rId19"/>
    <p:sldLayoutId id="2147483783" r:id="rId20"/>
    <p:sldLayoutId id="2147483784" r:id="rId21"/>
    <p:sldLayoutId id="2147483785" r:id="rId22"/>
    <p:sldLayoutId id="2147483786" r:id="rId23"/>
    <p:sldLayoutId id="2147483787" r:id="rId24"/>
    <p:sldLayoutId id="2147483788" r:id="rId25"/>
    <p:sldLayoutId id="2147483789" r:id="rId26"/>
    <p:sldLayoutId id="2147483790" r:id="rId27"/>
    <p:sldLayoutId id="2147483791" r:id="rId28"/>
    <p:sldLayoutId id="2147483792" r:id="rId29"/>
    <p:sldLayoutId id="2147483793" r:id="rId30"/>
    <p:sldLayoutId id="2147483794" r:id="rId31"/>
    <p:sldLayoutId id="2147483795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1218565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4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600" indent="-3810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4000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2965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2565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1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62006" y="6053028"/>
            <a:ext cx="3861806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+mn-ea"/>
                <a:sym typeface="+mn-lt"/>
              </a:rPr>
              <a:t>201</a:t>
            </a:r>
            <a:r>
              <a:rPr lang="en-US" altLang="zh-CN" sz="1000" dirty="0">
                <a:solidFill>
                  <a:srgbClr val="939598"/>
                </a:solidFill>
                <a:cs typeface="+mn-ea"/>
                <a:sym typeface="+mn-lt"/>
              </a:rPr>
              <a:t>8</a:t>
            </a:r>
            <a:r>
              <a:rPr lang="en-US" sz="1000" dirty="0">
                <a:solidFill>
                  <a:srgbClr val="939598"/>
                </a:solidFill>
                <a:cs typeface="+mn-ea"/>
                <a:sym typeface="+mn-lt"/>
              </a:rPr>
              <a:t> Lenovo Internal. All rights reserved.</a:t>
            </a:r>
          </a:p>
        </p:txBody>
      </p:sp>
      <p:sp>
        <p:nvSpPr>
          <p:cNvPr id="7" name="文本占位符 5"/>
          <p:cNvSpPr txBox="1">
            <a:spLocks noChangeArrowheads="1"/>
          </p:cNvSpPr>
          <p:nvPr/>
        </p:nvSpPr>
        <p:spPr bwMode="auto">
          <a:xfrm>
            <a:off x="549419" y="4800601"/>
            <a:ext cx="6413583" cy="2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/>
          <a:lstStyle/>
          <a:p>
            <a:pPr marL="0" marR="0" lvl="0" indent="0" algn="l" defTabSz="108712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2018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年</a:t>
            </a:r>
            <a:r>
              <a:rPr lang="en-US" altLang="zh-CN" sz="1600" kern="0" noProof="0" dirty="0">
                <a:cs typeface="+mn-ea"/>
                <a:sym typeface="+mn-lt"/>
              </a:rPr>
              <a:t>12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月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标题 3"/>
          <p:cNvSpPr txBox="1">
            <a:spLocks noChangeArrowheads="1"/>
          </p:cNvSpPr>
          <p:nvPr/>
        </p:nvSpPr>
        <p:spPr bwMode="auto">
          <a:xfrm>
            <a:off x="561620" y="1965040"/>
            <a:ext cx="1003534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lvl="0" defTabSz="1217295" fontAlgn="base">
              <a:spcBef>
                <a:spcPct val="0"/>
              </a:spcBef>
              <a:spcAft>
                <a:spcPct val="0"/>
              </a:spcAft>
              <a:tabLst>
                <a:tab pos="327660" algn="l"/>
              </a:tabLst>
              <a:defRPr/>
            </a:pPr>
            <a:r>
              <a:rPr lang="zh-CN" altLang="en-US" sz="6000" b="1" kern="0" dirty="0">
                <a:cs typeface="+mn-ea"/>
                <a:sym typeface="+mn-lt"/>
              </a:rPr>
              <a:t>联想视频介绍</a:t>
            </a:r>
            <a:endParaRPr lang="en-US" altLang="zh-CN" sz="6000" b="1" kern="0" dirty="0">
              <a:cs typeface="+mn-ea"/>
              <a:sym typeface="+mn-lt"/>
            </a:endParaRPr>
          </a:p>
        </p:txBody>
      </p:sp>
      <p:sp>
        <p:nvSpPr>
          <p:cNvPr id="8" name="副标题 4"/>
          <p:cNvSpPr>
            <a:spLocks noGrp="1" noChangeArrowheads="1"/>
          </p:cNvSpPr>
          <p:nvPr/>
        </p:nvSpPr>
        <p:spPr bwMode="auto">
          <a:xfrm>
            <a:off x="548783" y="4083010"/>
            <a:ext cx="5030510" cy="369332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spAutoFit/>
          </a:bodyPr>
          <a:lstStyle>
            <a:lvl1pPr marL="0" indent="0" algn="l" defTabSz="108712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2400"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234950" indent="-233045" algn="l" defTabSz="108712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panose="020B0604020202020204" pitchFamily="34" charset="0"/>
              <a:buChar char="▪"/>
              <a:defRPr sz="1600" baseline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554990" indent="-318135" algn="l" defTabSz="108712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–"/>
              <a:defRPr sz="1600" baseline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746125" indent="-189230" algn="l" defTabSz="108712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▫"/>
              <a:defRPr sz="1600" baseline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910590" indent="-158115" algn="l" defTabSz="108712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sz="1600" baseline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910590" indent="-158115" algn="l" defTabSz="108712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sz="1900" baseline="0">
                <a:solidFill>
                  <a:schemeClr val="tx1"/>
                </a:solidFill>
                <a:latin typeface="+mn-lt"/>
              </a:defRPr>
            </a:lvl6pPr>
            <a:lvl7pPr marL="910590" indent="-158115" algn="l" defTabSz="108712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sz="1900" baseline="0">
                <a:solidFill>
                  <a:schemeClr val="tx1"/>
                </a:solidFill>
                <a:latin typeface="+mn-lt"/>
              </a:defRPr>
            </a:lvl7pPr>
            <a:lvl8pPr marL="910590" indent="-158115" algn="l" defTabSz="108712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sz="1900" baseline="0">
                <a:solidFill>
                  <a:schemeClr val="tx1"/>
                </a:solidFill>
                <a:latin typeface="+mn-lt"/>
              </a:defRPr>
            </a:lvl8pPr>
            <a:lvl9pPr marL="910590" indent="-158115" algn="l" defTabSz="108712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sz="1900" baseline="0">
                <a:solidFill>
                  <a:schemeClr val="tx1"/>
                </a:solidFill>
                <a:latin typeface="+mn-lt"/>
              </a:defRPr>
            </a:lvl9pPr>
          </a:lstStyle>
          <a:p>
            <a:pPr defTabSz="1217295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Video Service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557866" y="258982"/>
            <a:ext cx="11076268" cy="521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zh-CN" altLang="zh-CN" b="1" dirty="0"/>
              <a:t>优化建议</a:t>
            </a: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AB8FD841-CD91-484A-A5A3-B2AD8502B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370567"/>
              </p:ext>
            </p:extLst>
          </p:nvPr>
        </p:nvGraphicFramePr>
        <p:xfrm>
          <a:off x="1244061" y="946211"/>
          <a:ext cx="9503999" cy="23910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7763">
                  <a:extLst>
                    <a:ext uri="{9D8B030D-6E8A-4147-A177-3AD203B41FA5}">
                      <a16:colId xmlns:a16="http://schemas.microsoft.com/office/drawing/2014/main" val="1113661366"/>
                    </a:ext>
                  </a:extLst>
                </a:gridCol>
                <a:gridCol w="2159059">
                  <a:extLst>
                    <a:ext uri="{9D8B030D-6E8A-4147-A177-3AD203B41FA5}">
                      <a16:colId xmlns:a16="http://schemas.microsoft.com/office/drawing/2014/main" val="1718480875"/>
                    </a:ext>
                  </a:extLst>
                </a:gridCol>
                <a:gridCol w="2159059">
                  <a:extLst>
                    <a:ext uri="{9D8B030D-6E8A-4147-A177-3AD203B41FA5}">
                      <a16:colId xmlns:a16="http://schemas.microsoft.com/office/drawing/2014/main" val="187119816"/>
                    </a:ext>
                  </a:extLst>
                </a:gridCol>
                <a:gridCol w="2159059">
                  <a:extLst>
                    <a:ext uri="{9D8B030D-6E8A-4147-A177-3AD203B41FA5}">
                      <a16:colId xmlns:a16="http://schemas.microsoft.com/office/drawing/2014/main" val="566790442"/>
                    </a:ext>
                  </a:extLst>
                </a:gridCol>
                <a:gridCol w="2159059">
                  <a:extLst>
                    <a:ext uri="{9D8B030D-6E8A-4147-A177-3AD203B41FA5}">
                      <a16:colId xmlns:a16="http://schemas.microsoft.com/office/drawing/2014/main" val="2581438660"/>
                    </a:ext>
                  </a:extLst>
                </a:gridCol>
              </a:tblGrid>
              <a:tr h="515379">
                <a:tc gridSpan="5">
                  <a:txBody>
                    <a:bodyPr/>
                    <a:lstStyle/>
                    <a:p>
                      <a:pPr marL="0" marR="0" lvl="0" indent="0" algn="ctr" defTabSz="1218565" rtl="0" eaLnBrk="1" fontAlgn="auto" latinLnBrk="0" hangingPunct="1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2000" b="1" kern="1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indent="6667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1894420"/>
                  </a:ext>
                </a:extLst>
              </a:tr>
              <a:tr h="31451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205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+mj-ea"/>
                          <a:ea typeface="+mj-ea"/>
                        </a:rPr>
                        <a:t>LOGO</a:t>
                      </a:r>
                      <a:endParaRPr lang="zh-CN" sz="12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央视影音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优酷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爱</a:t>
                      </a:r>
                      <a:r>
                        <a:rPr lang="zh-CN" sz="1400" kern="100" dirty="0">
                          <a:effectLst/>
                        </a:rPr>
                        <a:t>奇艺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6667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腾讯视频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643914"/>
                  </a:ext>
                </a:extLst>
              </a:tr>
              <a:tr h="1561114">
                <a:tc vMerge="1">
                  <a:txBody>
                    <a:bodyPr/>
                    <a:lstStyle/>
                    <a:p>
                      <a:pPr algn="ctr">
                        <a:lnSpc>
                          <a:spcPts val="1205"/>
                        </a:lnSpc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50" kern="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6667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050" kern="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050" kern="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050" kern="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013583"/>
                  </a:ext>
                </a:extLst>
              </a:tr>
            </a:tbl>
          </a:graphicData>
        </a:graphic>
      </p:graphicFrame>
      <p:pic>
        <p:nvPicPr>
          <p:cNvPr id="6184" name="图片 20" descr="QQ截图20181211120521">
            <a:extLst>
              <a:ext uri="{FF2B5EF4-FFF2-40B4-BE49-F238E27FC236}">
                <a16:creationId xmlns:a16="http://schemas.microsoft.com/office/drawing/2014/main" id="{C6D0A5E7-C5CF-4D4F-B23E-DE2EC9772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917" y="1911548"/>
            <a:ext cx="1184772" cy="122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3" name="图片 21" descr="QQ截图20181211120541">
            <a:extLst>
              <a:ext uri="{FF2B5EF4-FFF2-40B4-BE49-F238E27FC236}">
                <a16:creationId xmlns:a16="http://schemas.microsoft.com/office/drawing/2014/main" id="{22133DB8-48F8-429B-AEE2-3BB7F427B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104" y="1894946"/>
            <a:ext cx="1208957" cy="123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2" name="图片 22" descr="QQ截图20181211121323">
            <a:extLst>
              <a:ext uri="{FF2B5EF4-FFF2-40B4-BE49-F238E27FC236}">
                <a16:creationId xmlns:a16="http://schemas.microsoft.com/office/drawing/2014/main" id="{A47218E8-619E-4C2B-888A-5803C4AB2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852" y="1903220"/>
            <a:ext cx="1208957" cy="123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1" name="图片 23" descr="QQ截图20181211120735">
            <a:extLst>
              <a:ext uri="{FF2B5EF4-FFF2-40B4-BE49-F238E27FC236}">
                <a16:creationId xmlns:a16="http://schemas.microsoft.com/office/drawing/2014/main" id="{6CABA9F7-4E80-4F66-BF61-AEF629DFE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600" y="1893739"/>
            <a:ext cx="1208957" cy="123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FAF163E-1BC0-488A-9FB9-5119673C9630}"/>
              </a:ext>
            </a:extLst>
          </p:cNvPr>
          <p:cNvSpPr txBox="1"/>
          <p:nvPr/>
        </p:nvSpPr>
        <p:spPr>
          <a:xfrm>
            <a:off x="4890861" y="1012893"/>
            <a:ext cx="2800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kern="100" dirty="0">
                <a:solidFill>
                  <a:schemeClr val="dk1"/>
                </a:solidFill>
                <a:latin typeface="+mj-ea"/>
                <a:cs typeface="Times New Roman" panose="02020603050405020304" pitchFamily="18" charset="0"/>
              </a:rPr>
              <a:t>3</a:t>
            </a:r>
            <a:r>
              <a:rPr lang="zh-CN" altLang="en-US" sz="2000" b="1" kern="100" dirty="0">
                <a:solidFill>
                  <a:schemeClr val="dk1"/>
                </a:solidFill>
                <a:latin typeface="+mj-ea"/>
                <a:cs typeface="Times New Roman" panose="02020603050405020304" pitchFamily="18" charset="0"/>
              </a:rPr>
              <a:t>、</a:t>
            </a:r>
            <a:r>
              <a:rPr lang="en-US" altLang="zh-CN" sz="2000" b="1" kern="100" dirty="0">
                <a:solidFill>
                  <a:schemeClr val="dk1"/>
                </a:solidFill>
                <a:latin typeface="+mj-ea"/>
                <a:cs typeface="Times New Roman" panose="02020603050405020304" pitchFamily="18" charset="0"/>
              </a:rPr>
              <a:t>LOGO</a:t>
            </a:r>
            <a:r>
              <a:rPr lang="zh-CN" altLang="zh-CN" sz="2000" b="1" kern="100" dirty="0">
                <a:solidFill>
                  <a:schemeClr val="dk1"/>
                </a:solidFill>
                <a:latin typeface="+mj-ea"/>
                <a:cs typeface="Times New Roman" panose="02020603050405020304" pitchFamily="18" charset="0"/>
              </a:rPr>
              <a:t>清晰度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86ABB28-5100-448D-8C28-51885163A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092981"/>
              </p:ext>
            </p:extLst>
          </p:nvPr>
        </p:nvGraphicFramePr>
        <p:xfrm>
          <a:off x="1244060" y="3894113"/>
          <a:ext cx="9504000" cy="25211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4807">
                  <a:extLst>
                    <a:ext uri="{9D8B030D-6E8A-4147-A177-3AD203B41FA5}">
                      <a16:colId xmlns:a16="http://schemas.microsoft.com/office/drawing/2014/main" val="2696117612"/>
                    </a:ext>
                  </a:extLst>
                </a:gridCol>
                <a:gridCol w="8579193">
                  <a:extLst>
                    <a:ext uri="{9D8B030D-6E8A-4147-A177-3AD203B41FA5}">
                      <a16:colId xmlns:a16="http://schemas.microsoft.com/office/drawing/2014/main" val="4023216934"/>
                    </a:ext>
                  </a:extLst>
                </a:gridCol>
              </a:tblGrid>
              <a:tr h="545274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  <a:r>
                        <a:rPr lang="zh-CN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、其他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6479573"/>
                  </a:ext>
                </a:extLst>
              </a:tr>
              <a:tr h="687435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u="none" strike="noStrike" dirty="0">
                          <a:effectLst/>
                          <a:latin typeface="+mj-ea"/>
                          <a:ea typeface="+mj-ea"/>
                        </a:rPr>
                        <a:t>搜索结果逻辑优化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u="none" strike="noStrike" dirty="0">
                          <a:effectLst/>
                          <a:latin typeface="+mj-ea"/>
                          <a:ea typeface="+mj-ea"/>
                        </a:rPr>
                        <a:t>搜索一个关键词后，结果相关视频只给推荐了很少的长视频，不能够准备的显示出用户期望，建议优先展示长视频，短视频可通过筛选条件展示。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054375"/>
                  </a:ext>
                </a:extLst>
              </a:tr>
              <a:tr h="600295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u="none" strike="noStrike" dirty="0">
                          <a:effectLst/>
                          <a:latin typeface="+mj-ea"/>
                          <a:ea typeface="+mj-ea"/>
                        </a:rPr>
                        <a:t>性能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切换频道后会出现客户端无响应的情况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优化客户端打开速度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页面加载速度更快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页面加载速度更快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优化调起播放速度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端内浏览离开播放页面，自动切换为迷你窗播放，找片播放同时进行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页面支持懒加载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最小化到托盘后关闭声音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最小化到托盘后，弹出无法打开，无法调起客户端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。</a:t>
                      </a:r>
                      <a:endParaRPr lang="zh-CN" altLang="zh-CN" sz="1400" u="none" strike="noStrike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565639"/>
                  </a:ext>
                </a:extLst>
              </a:tr>
              <a:tr h="648368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u="none" strike="noStrike" dirty="0">
                          <a:effectLst/>
                          <a:latin typeface="+mj-ea"/>
                          <a:ea typeface="+mj-ea"/>
                        </a:rPr>
                        <a:t>兼容性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切换分辨率后托盘不显示图标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兼容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win7~win10</a:t>
                      </a:r>
                      <a:r>
                        <a:rPr lang="zh-CN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主流操作系统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兼容谷歌及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IE</a:t>
                      </a:r>
                      <a:r>
                        <a:rPr lang="zh-CN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内核。</a:t>
                      </a:r>
                      <a:endParaRPr lang="zh-CN" alt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540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19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557865" y="239528"/>
            <a:ext cx="11076268" cy="521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zh-CN" altLang="en-US" b="1" dirty="0"/>
              <a:t>合作模式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450922A-A660-45F9-9E42-0F7F9A78D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029370"/>
              </p:ext>
            </p:extLst>
          </p:nvPr>
        </p:nvGraphicFramePr>
        <p:xfrm>
          <a:off x="1476361" y="2624614"/>
          <a:ext cx="9504000" cy="16087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99433">
                  <a:extLst>
                    <a:ext uri="{9D8B030D-6E8A-4147-A177-3AD203B41FA5}">
                      <a16:colId xmlns:a16="http://schemas.microsoft.com/office/drawing/2014/main" val="3255906314"/>
                    </a:ext>
                  </a:extLst>
                </a:gridCol>
                <a:gridCol w="7004567">
                  <a:extLst>
                    <a:ext uri="{9D8B030D-6E8A-4147-A177-3AD203B41FA5}">
                      <a16:colId xmlns:a16="http://schemas.microsoft.com/office/drawing/2014/main" val="802378022"/>
                    </a:ext>
                  </a:extLst>
                </a:gridCol>
              </a:tblGrid>
              <a:tr h="536257">
                <a:tc>
                  <a:txBody>
                    <a:bodyPr/>
                    <a:lstStyle/>
                    <a:p>
                      <a:pPr marL="0" algn="l" defTabSz="1218565" rtl="0" eaLnBrk="1" fontAlgn="ctr" latinLnBrk="0" hangingPunct="1"/>
                      <a:r>
                        <a:rPr lang="en-US" altLang="zh-CN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r>
                        <a:rPr lang="zh-CN" alt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、人员安排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按项目阶段性安排人员驻场，可根据实际业务进行协调。 </a:t>
                      </a:r>
                      <a:endParaRPr lang="en-US" altLang="zh-CN" sz="1400" dirty="0"/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284522"/>
                  </a:ext>
                </a:extLst>
              </a:tr>
              <a:tr h="536257">
                <a:tc>
                  <a:txBody>
                    <a:bodyPr/>
                    <a:lstStyle/>
                    <a:p>
                      <a:pPr marL="0" algn="l" defTabSz="1218565" rtl="0" eaLnBrk="1" fontAlgn="ctr" latinLnBrk="0" hangingPunct="1"/>
                      <a:r>
                        <a:rPr lang="en-US" altLang="zh-CN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</a:t>
                      </a:r>
                      <a:r>
                        <a:rPr lang="zh-CN" alt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、源代码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知识产权归属甲方所有。</a:t>
                      </a:r>
                      <a:endParaRPr lang="en-US" altLang="zh-CN" sz="1400" dirty="0"/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70247"/>
                  </a:ext>
                </a:extLst>
              </a:tr>
              <a:tr h="536257">
                <a:tc>
                  <a:txBody>
                    <a:bodyPr/>
                    <a:lstStyle/>
                    <a:p>
                      <a:pPr marL="0" algn="l" defTabSz="1218565" rtl="0" eaLnBrk="1" fontAlgn="ctr" latinLnBrk="0" hangingPunct="1"/>
                      <a:r>
                        <a:rPr lang="en-US" altLang="zh-CN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r>
                        <a:rPr lang="zh-CN" alt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、结算方式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按项目结算、根据全年需求进行全年项目规划整体结算。</a:t>
                      </a:r>
                      <a:endParaRPr lang="en-US" altLang="zh-CN" sz="1400" dirty="0"/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509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311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526172" y="184460"/>
            <a:ext cx="5106143" cy="667293"/>
          </a:xfrm>
        </p:spPr>
        <p:txBody>
          <a:bodyPr/>
          <a:lstStyle/>
          <a:p>
            <a:r>
              <a:rPr lang="zh-CN" altLang="en-US" sz="3200" b="1" dirty="0">
                <a:latin typeface="+mn-lt"/>
                <a:cs typeface="+mn-ea"/>
                <a:sym typeface="+mn-lt"/>
              </a:rPr>
              <a:t>关于联想</a:t>
            </a:r>
            <a:endParaRPr lang="zh-CN" altLang="en-US" sz="2000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370E3FE-6EB6-4DD2-BA9F-F333047AC28E}"/>
              </a:ext>
            </a:extLst>
          </p:cNvPr>
          <p:cNvSpPr/>
          <p:nvPr/>
        </p:nvSpPr>
        <p:spPr>
          <a:xfrm>
            <a:off x="780273" y="1793039"/>
            <a:ext cx="1063145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b="1" dirty="0">
                <a:latin typeface="+mj-ea"/>
                <a:ea typeface="+mj-ea"/>
              </a:rPr>
              <a:t>联想集团</a:t>
            </a:r>
            <a:r>
              <a:rPr lang="zh-CN" altLang="en-US" sz="1600" b="1" dirty="0">
                <a:latin typeface="+mj-ea"/>
                <a:ea typeface="+mj-ea"/>
              </a:rPr>
              <a:t>：</a:t>
            </a:r>
            <a:r>
              <a:rPr lang="zh-CN" altLang="zh-CN" sz="1600" dirty="0">
                <a:latin typeface="+mj-ea"/>
                <a:ea typeface="+mj-ea"/>
              </a:rPr>
              <a:t>（下称联想）是全球领先的智能设备及企业</a:t>
            </a:r>
            <a:r>
              <a:rPr lang="en-US" altLang="zh-CN" sz="1600" dirty="0">
                <a:latin typeface="+mj-ea"/>
                <a:ea typeface="+mj-ea"/>
              </a:rPr>
              <a:t>IT</a:t>
            </a:r>
            <a:r>
              <a:rPr lang="zh-CN" altLang="zh-CN" sz="1600" dirty="0">
                <a:latin typeface="+mj-ea"/>
                <a:ea typeface="+mj-ea"/>
              </a:rPr>
              <a:t>解决方案提供商，秉承</a:t>
            </a:r>
            <a:r>
              <a:rPr lang="en-US" altLang="zh-CN" sz="1600" dirty="0">
                <a:latin typeface="+mj-ea"/>
                <a:ea typeface="+mj-ea"/>
              </a:rPr>
              <a:t>“</a:t>
            </a:r>
            <a:r>
              <a:rPr lang="zh-CN" altLang="zh-CN" sz="1600" dirty="0">
                <a:latin typeface="+mj-ea"/>
                <a:ea typeface="+mj-ea"/>
              </a:rPr>
              <a:t>卓尔不同，只为更好</a:t>
            </a:r>
            <a:r>
              <a:rPr lang="en-US" altLang="zh-CN" sz="1600" dirty="0">
                <a:latin typeface="+mj-ea"/>
                <a:ea typeface="+mj-ea"/>
              </a:rPr>
              <a:t>”</a:t>
            </a:r>
            <a:r>
              <a:rPr lang="zh-CN" altLang="zh-CN" sz="1600" dirty="0">
                <a:latin typeface="+mj-ea"/>
                <a:ea typeface="+mj-ea"/>
              </a:rPr>
              <a:t>的理念，为用户与全行业提供整合了应用、服务和最佳体验的智能终端，以及强大的云基础设施与行业智能解决方案。</a:t>
            </a:r>
          </a:p>
          <a:p>
            <a:r>
              <a:rPr lang="zh-CN" altLang="zh-CN" sz="1600" dirty="0">
                <a:latin typeface="+mj-ea"/>
                <a:ea typeface="+mj-ea"/>
              </a:rPr>
              <a:t>作为全球智能设备的领导厂商，联想每年为全球用户提供数以亿计的智能终端设备，包括电脑、平板、智能手机、智能电视等。作为企业数字化和智能化解决方案的全球顶级供应商，联想积极推动全行业</a:t>
            </a:r>
            <a:r>
              <a:rPr lang="en-US" altLang="zh-CN" sz="1600" dirty="0">
                <a:latin typeface="+mj-ea"/>
                <a:ea typeface="+mj-ea"/>
              </a:rPr>
              <a:t>“</a:t>
            </a:r>
            <a:r>
              <a:rPr lang="zh-CN" altLang="zh-CN" sz="1600" dirty="0">
                <a:latin typeface="+mj-ea"/>
                <a:ea typeface="+mj-ea"/>
              </a:rPr>
              <a:t>设备</a:t>
            </a:r>
            <a:r>
              <a:rPr lang="en-US" altLang="zh-CN" sz="1600" dirty="0">
                <a:latin typeface="+mj-ea"/>
                <a:ea typeface="+mj-ea"/>
              </a:rPr>
              <a:t>+</a:t>
            </a:r>
            <a:r>
              <a:rPr lang="zh-CN" altLang="zh-CN" sz="1600" dirty="0">
                <a:latin typeface="+mj-ea"/>
                <a:ea typeface="+mj-ea"/>
              </a:rPr>
              <a:t>云</a:t>
            </a:r>
            <a:r>
              <a:rPr lang="en-US" altLang="zh-CN" sz="1600" dirty="0">
                <a:latin typeface="+mj-ea"/>
                <a:ea typeface="+mj-ea"/>
              </a:rPr>
              <a:t>”</a:t>
            </a:r>
            <a:r>
              <a:rPr lang="zh-CN" altLang="zh-CN" sz="1600" dirty="0">
                <a:latin typeface="+mj-ea"/>
                <a:ea typeface="+mj-ea"/>
              </a:rPr>
              <a:t>和</a:t>
            </a:r>
            <a:r>
              <a:rPr lang="en-US" altLang="zh-CN" sz="1600" dirty="0">
                <a:latin typeface="+mj-ea"/>
                <a:ea typeface="+mj-ea"/>
              </a:rPr>
              <a:t>“</a:t>
            </a:r>
            <a:r>
              <a:rPr lang="zh-CN" altLang="zh-CN" sz="1600" dirty="0">
                <a:latin typeface="+mj-ea"/>
                <a:ea typeface="+mj-ea"/>
              </a:rPr>
              <a:t>基础设施</a:t>
            </a:r>
            <a:r>
              <a:rPr lang="en-US" altLang="zh-CN" sz="1600" dirty="0">
                <a:latin typeface="+mj-ea"/>
                <a:ea typeface="+mj-ea"/>
              </a:rPr>
              <a:t>+</a:t>
            </a:r>
            <a:r>
              <a:rPr lang="zh-CN" altLang="zh-CN" sz="1600" dirty="0">
                <a:latin typeface="+mj-ea"/>
                <a:ea typeface="+mj-ea"/>
              </a:rPr>
              <a:t>云</a:t>
            </a:r>
            <a:r>
              <a:rPr lang="en-US" altLang="zh-CN" sz="1600" dirty="0">
                <a:latin typeface="+mj-ea"/>
                <a:ea typeface="+mj-ea"/>
              </a:rPr>
              <a:t>”</a:t>
            </a:r>
            <a:r>
              <a:rPr lang="zh-CN" altLang="zh-CN" sz="1600" dirty="0">
                <a:latin typeface="+mj-ea"/>
                <a:ea typeface="+mj-ea"/>
              </a:rPr>
              <a:t>的发展，以及智能化解决方案的落地。目前，联想下分智能设备集团（</a:t>
            </a:r>
            <a:r>
              <a:rPr lang="en-US" altLang="zh-CN" sz="1600" dirty="0">
                <a:latin typeface="+mj-ea"/>
                <a:ea typeface="+mj-ea"/>
              </a:rPr>
              <a:t>IDG</a:t>
            </a:r>
            <a:r>
              <a:rPr lang="zh-CN" altLang="zh-CN" sz="1600" dirty="0">
                <a:latin typeface="+mj-ea"/>
                <a:ea typeface="+mj-ea"/>
              </a:rPr>
              <a:t>）、数据中心业务集团（</a:t>
            </a:r>
            <a:r>
              <a:rPr lang="en-US" altLang="zh-CN" sz="1600" dirty="0">
                <a:latin typeface="+mj-ea"/>
                <a:ea typeface="+mj-ea"/>
              </a:rPr>
              <a:t>DCG</a:t>
            </a:r>
            <a:r>
              <a:rPr lang="zh-CN" altLang="zh-CN" sz="1600" dirty="0">
                <a:latin typeface="+mj-ea"/>
                <a:ea typeface="+mj-ea"/>
              </a:rPr>
              <a:t>）、联想创投集团（</a:t>
            </a:r>
            <a:r>
              <a:rPr lang="en-US" altLang="zh-CN" sz="1600" dirty="0">
                <a:latin typeface="+mj-ea"/>
                <a:ea typeface="+mj-ea"/>
              </a:rPr>
              <a:t>LCIG</a:t>
            </a:r>
            <a:r>
              <a:rPr lang="zh-CN" altLang="zh-CN" sz="1600" dirty="0">
                <a:latin typeface="+mj-ea"/>
                <a:ea typeface="+mj-ea"/>
              </a:rPr>
              <a:t>）三大业务集团，全球约有</a:t>
            </a:r>
            <a:r>
              <a:rPr lang="en-US" altLang="zh-CN" sz="1600" dirty="0">
                <a:latin typeface="+mj-ea"/>
                <a:ea typeface="+mj-ea"/>
              </a:rPr>
              <a:t>5.4</a:t>
            </a:r>
            <a:r>
              <a:rPr lang="zh-CN" altLang="zh-CN" sz="1600" dirty="0">
                <a:latin typeface="+mj-ea"/>
                <a:ea typeface="+mj-ea"/>
              </a:rPr>
              <a:t>万名员工，业务遍布</a:t>
            </a:r>
            <a:r>
              <a:rPr lang="en-US" altLang="zh-CN" sz="1600" dirty="0">
                <a:latin typeface="+mj-ea"/>
                <a:ea typeface="+mj-ea"/>
              </a:rPr>
              <a:t>160</a:t>
            </a:r>
            <a:r>
              <a:rPr lang="zh-CN" altLang="zh-CN" sz="1600" dirty="0">
                <a:latin typeface="+mj-ea"/>
                <a:ea typeface="+mj-ea"/>
              </a:rPr>
              <a:t>多个国家和地区。</a:t>
            </a:r>
            <a:r>
              <a:rPr lang="en-US" altLang="zh-CN" sz="1600" dirty="0">
                <a:latin typeface="+mj-ea"/>
                <a:ea typeface="+mj-ea"/>
              </a:rPr>
              <a:t>2018</a:t>
            </a:r>
            <a:r>
              <a:rPr lang="zh-CN" altLang="zh-CN" sz="1600" dirty="0">
                <a:latin typeface="+mj-ea"/>
                <a:ea typeface="+mj-ea"/>
              </a:rPr>
              <a:t>年，联想在世界</a:t>
            </a:r>
            <a:r>
              <a:rPr lang="en-US" altLang="zh-CN" sz="1600" dirty="0">
                <a:latin typeface="+mj-ea"/>
                <a:ea typeface="+mj-ea"/>
              </a:rPr>
              <a:t>500</a:t>
            </a:r>
            <a:r>
              <a:rPr lang="zh-CN" altLang="zh-CN" sz="1600" dirty="0">
                <a:latin typeface="+mj-ea"/>
                <a:ea typeface="+mj-ea"/>
              </a:rPr>
              <a:t>强排行榜中名列第</a:t>
            </a:r>
            <a:r>
              <a:rPr lang="en-US" altLang="zh-CN" sz="1600" dirty="0">
                <a:latin typeface="+mj-ea"/>
                <a:ea typeface="+mj-ea"/>
              </a:rPr>
              <a:t>240</a:t>
            </a:r>
            <a:r>
              <a:rPr lang="zh-CN" altLang="zh-CN" sz="1600" dirty="0">
                <a:latin typeface="+mj-ea"/>
                <a:ea typeface="+mj-ea"/>
              </a:rPr>
              <a:t>位。</a:t>
            </a:r>
            <a:endParaRPr lang="en-US" altLang="zh-CN" sz="1600" dirty="0">
              <a:latin typeface="+mj-ea"/>
              <a:ea typeface="+mj-ea"/>
            </a:endParaRPr>
          </a:p>
          <a:p>
            <a:endParaRPr lang="zh-CN" altLang="zh-CN" sz="1600" dirty="0">
              <a:latin typeface="+mj-ea"/>
              <a:ea typeface="+mj-ea"/>
            </a:endParaRPr>
          </a:p>
          <a:p>
            <a:r>
              <a:rPr lang="zh-CN" altLang="en-US" sz="1600" b="1" dirty="0">
                <a:latin typeface="+mj-ea"/>
                <a:ea typeface="+mj-ea"/>
              </a:rPr>
              <a:t>联想视频：</a:t>
            </a:r>
            <a:r>
              <a:rPr lang="zh-CN" altLang="en-US" sz="1600" dirty="0">
                <a:latin typeface="+mj-ea"/>
                <a:ea typeface="+mj-ea"/>
              </a:rPr>
              <a:t>部门于</a:t>
            </a:r>
            <a:r>
              <a:rPr lang="en-US" altLang="zh-CN" sz="1600" dirty="0">
                <a:latin typeface="+mj-ea"/>
                <a:ea typeface="+mj-ea"/>
              </a:rPr>
              <a:t>2016</a:t>
            </a:r>
            <a:r>
              <a:rPr lang="zh-CN" altLang="en-US" sz="1600" dirty="0">
                <a:latin typeface="+mj-ea"/>
                <a:ea typeface="+mj-ea"/>
              </a:rPr>
              <a:t>年成立</a:t>
            </a:r>
            <a:r>
              <a:rPr lang="en-US" altLang="zh-CN" sz="1600" dirty="0">
                <a:latin typeface="+mj-ea"/>
                <a:ea typeface="+mj-ea"/>
              </a:rPr>
              <a:t>,</a:t>
            </a:r>
            <a:r>
              <a:rPr lang="zh-CN" altLang="en-US" sz="1600" dirty="0">
                <a:latin typeface="+mj-ea"/>
                <a:ea typeface="+mj-ea"/>
              </a:rPr>
              <a:t> 成立后</a:t>
            </a:r>
            <a:r>
              <a:rPr lang="zh-CN" altLang="zh-CN" sz="1600" dirty="0">
                <a:latin typeface="+mj-ea"/>
                <a:ea typeface="+mj-ea"/>
              </a:rPr>
              <a:t>持续吸引顶级人才加入</a:t>
            </a:r>
            <a:r>
              <a:rPr lang="zh-CN" altLang="en-US" sz="1600" dirty="0">
                <a:latin typeface="+mj-ea"/>
                <a:ea typeface="+mj-ea"/>
              </a:rPr>
              <a:t>，</a:t>
            </a:r>
            <a:r>
              <a:rPr lang="zh-CN" altLang="zh-CN" sz="1600" dirty="0">
                <a:latin typeface="+mj-ea"/>
                <a:ea typeface="+mj-ea"/>
              </a:rPr>
              <a:t>管理层中</a:t>
            </a:r>
            <a:r>
              <a:rPr lang="zh-CN" altLang="en-US" sz="1600" dirty="0">
                <a:latin typeface="+mj-ea"/>
                <a:ea typeface="+mj-ea"/>
              </a:rPr>
              <a:t>拥有来自乐视、金山、优酷、腾讯、爱奇艺等视频顶尖公司的高端人才，</a:t>
            </a:r>
            <a:r>
              <a:rPr lang="zh-CN" altLang="zh-CN" sz="1600" dirty="0">
                <a:latin typeface="+mj-ea"/>
                <a:ea typeface="+mj-ea"/>
              </a:rPr>
              <a:t>多元的视野有助于做出最佳的决策</a:t>
            </a:r>
            <a:r>
              <a:rPr lang="zh-CN" altLang="en-US" sz="1600" dirty="0">
                <a:latin typeface="+mj-ea"/>
                <a:ea typeface="+mj-ea"/>
              </a:rPr>
              <a:t>，部门拥有产品、前端、后端、</a:t>
            </a:r>
            <a:r>
              <a:rPr lang="en-US" altLang="zh-CN" sz="1600" dirty="0">
                <a:latin typeface="+mj-ea"/>
                <a:ea typeface="+mj-ea"/>
              </a:rPr>
              <a:t>UI</a:t>
            </a:r>
            <a:r>
              <a:rPr lang="zh-CN" altLang="en-US" sz="1600" dirty="0">
                <a:latin typeface="+mj-ea"/>
                <a:ea typeface="+mj-ea"/>
              </a:rPr>
              <a:t>完整项目链 。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目前部门已成功在手机端、</a:t>
            </a:r>
            <a:r>
              <a:rPr lang="en-US" altLang="zh-CN" sz="1600" dirty="0">
                <a:latin typeface="+mj-ea"/>
                <a:ea typeface="+mj-ea"/>
              </a:rPr>
              <a:t>PC</a:t>
            </a:r>
            <a:r>
              <a:rPr lang="zh-CN" altLang="en-US" sz="1600" dirty="0">
                <a:latin typeface="+mj-ea"/>
                <a:ea typeface="+mj-ea"/>
              </a:rPr>
              <a:t>端上线联想视频客户端，</a:t>
            </a:r>
            <a:r>
              <a:rPr lang="en-US" altLang="zh-CN" sz="1600" dirty="0">
                <a:latin typeface="+mj-ea"/>
                <a:ea typeface="+mj-ea"/>
              </a:rPr>
              <a:t>TV</a:t>
            </a:r>
            <a:r>
              <a:rPr lang="zh-CN" altLang="en-US" sz="1600" dirty="0">
                <a:latin typeface="+mj-ea"/>
                <a:ea typeface="+mj-ea"/>
              </a:rPr>
              <a:t>端上线</a:t>
            </a:r>
            <a:r>
              <a:rPr lang="en-US" altLang="zh-CN" sz="1600" dirty="0" err="1">
                <a:latin typeface="+mj-ea"/>
                <a:ea typeface="+mj-ea"/>
              </a:rPr>
              <a:t>AIlauncher</a:t>
            </a:r>
            <a:r>
              <a:rPr lang="zh-CN" altLang="en-US" sz="1600" dirty="0">
                <a:latin typeface="+mj-ea"/>
                <a:ea typeface="+mj-ea"/>
              </a:rPr>
              <a:t>以及</a:t>
            </a:r>
            <a:r>
              <a:rPr lang="en-US" altLang="zh-CN" sz="1600" dirty="0">
                <a:latin typeface="+mj-ea"/>
                <a:ea typeface="+mj-ea"/>
              </a:rPr>
              <a:t>PAD</a:t>
            </a:r>
            <a:r>
              <a:rPr lang="zh-CN" altLang="en-US" sz="1600" dirty="0">
                <a:latin typeface="+mj-ea"/>
                <a:ea typeface="+mj-ea"/>
              </a:rPr>
              <a:t>端的负一屏，经过持续研发与技术积累，部门已经拥有丰富成熟的视频产品及应用系统解决方案。 </a:t>
            </a:r>
            <a:endParaRPr lang="en-US" altLang="zh-CN" sz="1600" dirty="0">
              <a:latin typeface="+mj-ea"/>
              <a:ea typeface="+mj-ea"/>
            </a:endParaRPr>
          </a:p>
          <a:p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b="1" dirty="0">
                <a:latin typeface="+mj-ea"/>
                <a:ea typeface="+mj-ea"/>
              </a:rPr>
              <a:t>我们的优势：</a:t>
            </a:r>
            <a:r>
              <a:rPr lang="zh-CN" altLang="en-US" sz="1600" dirty="0">
                <a:latin typeface="+mj-ea"/>
                <a:ea typeface="+mj-ea"/>
              </a:rPr>
              <a:t>本地万能播放/兼容各windows平台/结合硬件的画质优化/H5热更新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70981" y="292224"/>
            <a:ext cx="11076268" cy="521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zh-CN" altLang="en-US" b="1" dirty="0"/>
              <a:t>团队介绍</a:t>
            </a:r>
            <a:endParaRPr lang="zh-CN" altLang="zh-CN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A4E188-B557-4CB2-BB1B-1B25FCF94BE1}"/>
              </a:ext>
            </a:extLst>
          </p:cNvPr>
          <p:cNvSpPr/>
          <p:nvPr/>
        </p:nvSpPr>
        <p:spPr>
          <a:xfrm>
            <a:off x="6548839" y="813432"/>
            <a:ext cx="483329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/>
              <a:t>李静    </a:t>
            </a:r>
            <a:r>
              <a:rPr lang="en-US" altLang="zh-CN" sz="1400" b="1" dirty="0"/>
              <a:t>PC</a:t>
            </a:r>
            <a:r>
              <a:rPr lang="zh-CN" altLang="en-US" sz="1400" b="1" dirty="0"/>
              <a:t>项目部负责人</a:t>
            </a:r>
            <a:endParaRPr lang="en-US" altLang="zh-CN" sz="1400" b="1" dirty="0"/>
          </a:p>
          <a:p>
            <a:r>
              <a:rPr lang="zh-CN" altLang="en-US" sz="1200" dirty="0"/>
              <a:t>高级产品经理原乐动卓越产品经理，负责社交，休闲游戏，互动小说阅读平台等项目，互动小说游戏《隔壁大书》主策。自加入联想以来，带领视频产品团队完成PC、</a:t>
            </a:r>
            <a:r>
              <a:rPr lang="en-US" altLang="zh-CN" sz="1200" dirty="0"/>
              <a:t>PAD</a:t>
            </a:r>
            <a:r>
              <a:rPr lang="zh-CN" altLang="en-US" sz="1200" dirty="0"/>
              <a:t>、TV各端视频项目产品规划，推动视频产品开发上线及版本迭代优化。期间制定与各cp方合作产品方案，推动与百视通，爱奇艺，咪咕，Knews，4K花园等多家全量及垂类内容cp合作落地。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7E81BE0-0660-40BB-B49A-F9BAC824C58B}"/>
              </a:ext>
            </a:extLst>
          </p:cNvPr>
          <p:cNvSpPr/>
          <p:nvPr/>
        </p:nvSpPr>
        <p:spPr>
          <a:xfrm>
            <a:off x="6548839" y="2876601"/>
            <a:ext cx="481508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/>
              <a:t>欧阳立 移动项目部负责人</a:t>
            </a:r>
            <a:endParaRPr lang="en-US" altLang="zh-CN" sz="1400" b="1" dirty="0"/>
          </a:p>
          <a:p>
            <a:r>
              <a:rPr lang="zh-CN" altLang="en-US" sz="1200" dirty="0"/>
              <a:t>高级产品经理7年产品经理经验原中国移动开发者社区产品经理，负责开发者社区整个产品规划与迭代原乐动卓越产品经理，负责通讯录产品、newfriends等海外社交产品。加入联想后带领视频移动端完成了pad端和手机端的产品规划，推动业务开发、上线及优化迭代。其中pad和手机端均取得了良好的数据成果也得到了用户的赞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91A38B3-C4A9-4DC7-8BC5-4D10244783BE}"/>
              </a:ext>
            </a:extLst>
          </p:cNvPr>
          <p:cNvSpPr/>
          <p:nvPr/>
        </p:nvSpPr>
        <p:spPr>
          <a:xfrm>
            <a:off x="6610944" y="4998568"/>
            <a:ext cx="4681368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/>
              <a:t>杨卫东  联想智能电视研发主管</a:t>
            </a:r>
            <a:endParaRPr lang="en-US" altLang="zh-CN" sz="1400" b="1" dirty="0"/>
          </a:p>
          <a:p>
            <a:r>
              <a:rPr lang="zh-CN" altLang="en-US" sz="1200" dirty="0"/>
              <a:t>6年智能电视经历，负责S51/S61、A21系列电视研发项目管理，夏普AAA/EEE、U3系列主要负责人，夏普首个8K机型XU35A研发项目主要负责人。</a:t>
            </a:r>
            <a:endParaRPr lang="en-US" altLang="zh-CN" sz="1200" dirty="0"/>
          </a:p>
          <a:p>
            <a:r>
              <a:rPr lang="zh-CN" altLang="en-US" sz="1200" dirty="0"/>
              <a:t>带领技术团队完成视频AIlauncher项目研发，同步研发轮播台、TV应用商店，已上线E6\E8及A9等产品线。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2CEFE0D-6C9E-4295-A981-A668187B86B2}"/>
              </a:ext>
            </a:extLst>
          </p:cNvPr>
          <p:cNvSpPr/>
          <p:nvPr/>
        </p:nvSpPr>
        <p:spPr>
          <a:xfrm>
            <a:off x="488438" y="1724639"/>
            <a:ext cx="524389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/>
              <a:t>唐安娜  后端负责人</a:t>
            </a:r>
            <a:endParaRPr lang="en-US" altLang="zh-CN" sz="1400" b="1" dirty="0"/>
          </a:p>
          <a:p>
            <a:r>
              <a:rPr lang="zh-CN" altLang="en-US" sz="1200" dirty="0"/>
              <a:t>擅长互联网行业业务闭环产品设计与管理，对挖掘行业用户价值与商业价值有着丰富的经验。成功案例：1、从0-1完成乐视OTT与IPTV业务EPG、CMS、BSS、统计分析平台、OTT销售平台等产品设计与管理。2、从0-1完成乐视手机ZUMA（手机销售平台）、IST（销售跟踪平台）、折扣返利系统等产品设计。3、从0-1完成乐视视频版权管理系统、会员免流量平台产品设计。 自加入联想以来带领技术团队完成视频CMS、BSS、大数据等多个系统设计与研发，同时完成8家cp内容对接，为视频业务提供了有效支撑。现阶段的闭环平台系统可满足千万级用户量并发。下阶段将带领团队完成AI推送系统研发，以满足多元化产品需求提升用户体验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7E7792B-3807-48B5-895A-172F4AE876E2}"/>
              </a:ext>
            </a:extLst>
          </p:cNvPr>
          <p:cNvSpPr/>
          <p:nvPr/>
        </p:nvSpPr>
        <p:spPr>
          <a:xfrm>
            <a:off x="488438" y="4391304"/>
            <a:ext cx="52438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/>
              <a:t>刘会山 前端负责人</a:t>
            </a:r>
            <a:endParaRPr lang="en-US" altLang="zh-CN" sz="1400" b="1" dirty="0"/>
          </a:p>
          <a:p>
            <a:r>
              <a:rPr lang="zh-CN" altLang="en-US" sz="1200" dirty="0"/>
              <a:t>10年windows应用开发经验+3年音视频转发服务器开发经验，作为暴风影音创新技术实验室创始成员，成功主导研发暴风3D播放、左眼优化等行业领先技术，带领团队分析数以十万计的视频文件，掌握超过600余种视频格式的播放解决方案；参与SHD高清技术研发工作，实现了1M带宽流畅观看720P高清在线视频的行业先例。擅长chrome浏览器内核开发；擅长音视频编解码技术；擅长流媒体服务器技术；擅长解码后的图像处理技术；现整体负责联想视频PC软件研发工作主要工作成绩：带领团队，完成联想视频客户端1.0、1.1、1.2等版本研发至上线的工作包括聚合风行全量内容、优酷全量内容、优酷vip账号打通等内容在项目中做出正确恰当的技术选项，在音视频领域具有技术带头人的能力。</a:t>
            </a:r>
          </a:p>
          <a:p>
            <a:endParaRPr lang="en-US" altLang="zh-CN" sz="1400" b="1" dirty="0"/>
          </a:p>
          <a:p>
            <a:endParaRPr lang="en-US" altLang="zh-CN" sz="1400" b="1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2082E71-65C4-4088-AE5C-6A5DBE1D206D}"/>
              </a:ext>
            </a:extLst>
          </p:cNvPr>
          <p:cNvCxnSpPr>
            <a:cxnSpLocks/>
          </p:cNvCxnSpPr>
          <p:nvPr/>
        </p:nvCxnSpPr>
        <p:spPr>
          <a:xfrm>
            <a:off x="354608" y="3971994"/>
            <a:ext cx="5107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6F53B15C-F92C-406C-A196-7AE53C60EC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07" y="142352"/>
            <a:ext cx="1172168" cy="1172168"/>
          </a:xfrm>
          <a:prstGeom prst="rect">
            <a:avLst/>
          </a:prstGeom>
        </p:spPr>
      </p:pic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0F69FCE-88F7-4E0E-9E72-344E4B621ACD}"/>
              </a:ext>
            </a:extLst>
          </p:cNvPr>
          <p:cNvCxnSpPr>
            <a:cxnSpLocks/>
          </p:cNvCxnSpPr>
          <p:nvPr/>
        </p:nvCxnSpPr>
        <p:spPr>
          <a:xfrm>
            <a:off x="6274721" y="2429706"/>
            <a:ext cx="5107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2D06F2F1-B949-4D1A-8321-45F044C3955F}"/>
              </a:ext>
            </a:extLst>
          </p:cNvPr>
          <p:cNvCxnSpPr>
            <a:cxnSpLocks/>
          </p:cNvCxnSpPr>
          <p:nvPr/>
        </p:nvCxnSpPr>
        <p:spPr>
          <a:xfrm>
            <a:off x="6274721" y="4575498"/>
            <a:ext cx="5107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36846AB-FCB4-4994-A76B-5C32CB7926A7}"/>
              </a:ext>
            </a:extLst>
          </p:cNvPr>
          <p:cNvCxnSpPr/>
          <p:nvPr/>
        </p:nvCxnSpPr>
        <p:spPr>
          <a:xfrm>
            <a:off x="6049401" y="292224"/>
            <a:ext cx="0" cy="62914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60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779780" y="287090"/>
            <a:ext cx="11076268" cy="521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zh-CN" altLang="zh-CN" b="1" dirty="0"/>
              <a:t>联想视频</a:t>
            </a:r>
            <a:r>
              <a:rPr lang="en-US" altLang="zh-CN" b="1" dirty="0"/>
              <a:t>-</a:t>
            </a:r>
            <a:r>
              <a:rPr lang="zh-CN" altLang="zh-CN" b="1" dirty="0"/>
              <a:t>整体介绍</a:t>
            </a:r>
          </a:p>
        </p:txBody>
      </p:sp>
      <p:pic>
        <p:nvPicPr>
          <p:cNvPr id="27" name="Lenovo_Carling_06.png">
            <a:extLst>
              <a:ext uri="{FF2B5EF4-FFF2-40B4-BE49-F238E27FC236}">
                <a16:creationId xmlns:a16="http://schemas.microsoft.com/office/drawing/2014/main" id="{4B8857DB-B5A7-460C-B837-50B07C0C18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" b="24"/>
          <a:stretch>
            <a:fillRect/>
          </a:stretch>
        </p:blipFill>
        <p:spPr>
          <a:xfrm>
            <a:off x="701959" y="3679720"/>
            <a:ext cx="1929306" cy="1789619"/>
          </a:xfrm>
          <a:prstGeom prst="rect">
            <a:avLst/>
          </a:prstGeom>
          <a:ln w="3175">
            <a:miter lim="400000"/>
            <a:headEnd/>
            <a:tailEnd/>
          </a:ln>
        </p:spPr>
      </p:pic>
      <p:pic>
        <p:nvPicPr>
          <p:cNvPr id="28" name="图片 27" descr="微信图片_20170329110349.png">
            <a:extLst>
              <a:ext uri="{FF2B5EF4-FFF2-40B4-BE49-F238E27FC236}">
                <a16:creationId xmlns:a16="http://schemas.microsoft.com/office/drawing/2014/main" id="{4E2B0949-65C8-4CE1-B907-B0D3EC2EEB62}"/>
              </a:ext>
            </a:extLst>
          </p:cNvPr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2825608" y="3679720"/>
            <a:ext cx="3108386" cy="157209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AF2C97F-B5B7-40E1-84FD-398139369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870" y="3929787"/>
            <a:ext cx="1676673" cy="1225895"/>
          </a:xfrm>
          <a:prstGeom prst="rect">
            <a:avLst/>
          </a:prstGeom>
        </p:spPr>
      </p:pic>
      <p:pic>
        <p:nvPicPr>
          <p:cNvPr id="40" name="图片 3">
            <a:extLst>
              <a:ext uri="{FF2B5EF4-FFF2-40B4-BE49-F238E27FC236}">
                <a16:creationId xmlns:a16="http://schemas.microsoft.com/office/drawing/2014/main" id="{A376987C-383C-46E9-91CC-211D9CEEAF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051" y="3804069"/>
            <a:ext cx="2176847" cy="147732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7FCAAB24-3F39-42F3-990D-D29C442159C9}"/>
              </a:ext>
            </a:extLst>
          </p:cNvPr>
          <p:cNvSpPr/>
          <p:nvPr/>
        </p:nvSpPr>
        <p:spPr>
          <a:xfrm>
            <a:off x="779780" y="1040772"/>
            <a:ext cx="10315210" cy="1525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8EA9DB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00000"/>
                </a:solidFill>
                <a:latin typeface="+mj-ea"/>
                <a:ea typeface="+mj-ea"/>
                <a:cs typeface="+mn-ea"/>
                <a:sym typeface="+mn-lt"/>
              </a:rPr>
              <a:t>产品 </a:t>
            </a:r>
            <a:r>
              <a:rPr lang="en-US" altLang="zh-CN" sz="1600" dirty="0">
                <a:solidFill>
                  <a:srgbClr val="000000"/>
                </a:solidFill>
                <a:latin typeface="+mj-ea"/>
                <a:ea typeface="+mj-ea"/>
                <a:cs typeface="+mn-ea"/>
                <a:sym typeface="+mn-lt"/>
              </a:rPr>
              <a:t>●</a:t>
            </a:r>
            <a:r>
              <a:rPr lang="zh-CN" altLang="en-US" sz="1600" dirty="0">
                <a:cs typeface="+mn-ea"/>
                <a:sym typeface="+mn-lt"/>
              </a:rPr>
              <a:t>整合优质资源 </a:t>
            </a:r>
            <a:r>
              <a:rPr lang="zh-CN" altLang="en-US" sz="1600" dirty="0">
                <a:solidFill>
                  <a:srgbClr val="000000"/>
                </a:solidFill>
                <a:latin typeface="+mj-ea"/>
                <a:ea typeface="+mj-ea"/>
                <a:cs typeface="+mn-ea"/>
                <a:sym typeface="+mn-lt"/>
              </a:rPr>
              <a:t>落地四屏客户端（</a:t>
            </a:r>
            <a:r>
              <a:rPr lang="en-US" altLang="zh-CN" sz="1600" dirty="0">
                <a:solidFill>
                  <a:srgbClr val="000000"/>
                </a:solidFill>
                <a:latin typeface="+mj-ea"/>
                <a:ea typeface="+mj-ea"/>
                <a:cs typeface="+mn-ea"/>
                <a:sym typeface="+mn-lt"/>
              </a:rPr>
              <a:t>TV</a:t>
            </a:r>
            <a:r>
              <a:rPr lang="zh-CN" altLang="en-US" sz="1600" dirty="0">
                <a:solidFill>
                  <a:srgbClr val="000000"/>
                </a:solidFill>
                <a:latin typeface="+mj-ea"/>
                <a:ea typeface="+mj-ea"/>
                <a:cs typeface="+mn-ea"/>
                <a:sym typeface="+mn-lt"/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  <a:latin typeface="+mj-ea"/>
                <a:ea typeface="+mj-ea"/>
                <a:cs typeface="+mn-ea"/>
                <a:sym typeface="+mn-lt"/>
              </a:rPr>
              <a:t>PC</a:t>
            </a:r>
            <a:r>
              <a:rPr lang="zh-CN" altLang="en-US" sz="1600" dirty="0">
                <a:solidFill>
                  <a:srgbClr val="000000"/>
                </a:solidFill>
                <a:latin typeface="+mj-ea"/>
                <a:ea typeface="+mj-ea"/>
                <a:cs typeface="+mn-ea"/>
                <a:sym typeface="+mn-lt"/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  <a:latin typeface="+mj-ea"/>
                <a:ea typeface="+mj-ea"/>
                <a:cs typeface="+mn-ea"/>
                <a:sym typeface="+mn-lt"/>
              </a:rPr>
              <a:t>Pad</a:t>
            </a:r>
            <a:r>
              <a:rPr lang="zh-CN" altLang="en-US" sz="1600" dirty="0">
                <a:solidFill>
                  <a:srgbClr val="000000"/>
                </a:solidFill>
                <a:latin typeface="+mj-ea"/>
                <a:ea typeface="+mj-ea"/>
                <a:cs typeface="+mn-ea"/>
                <a:sym typeface="+mn-lt"/>
              </a:rPr>
              <a:t>、手机）</a:t>
            </a: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深度服务、运营用户</a:t>
            </a:r>
            <a:r>
              <a:rPr lang="zh-CN" altLang="en-US" sz="1600" dirty="0">
                <a:solidFill>
                  <a:srgbClr val="000000"/>
                </a:solidFill>
                <a:latin typeface="+mj-ea"/>
                <a:ea typeface="+mj-ea"/>
                <a:cs typeface="+mn-ea"/>
                <a:sym typeface="+mn-lt"/>
              </a:rPr>
              <a:t>。</a:t>
            </a:r>
            <a:endParaRPr lang="en-US" altLang="zh-CN" sz="1600" dirty="0">
              <a:solidFill>
                <a:srgbClr val="000000"/>
              </a:solidFill>
              <a:latin typeface="+mj-ea"/>
              <a:ea typeface="+mj-ea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Clr>
                <a:srgbClr val="8EA9DB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管理 </a:t>
            </a: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● </a:t>
            </a: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搭建四屏统一的</a:t>
            </a: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CMS</a:t>
            </a: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，汇聚并一站式管理视频内容</a:t>
            </a:r>
            <a:endParaRPr lang="en-US" altLang="zh-CN" sz="16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Clr>
                <a:srgbClr val="8EA9DB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投放 </a:t>
            </a: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● </a:t>
            </a:r>
            <a:r>
              <a:rPr lang="zh-CN" altLang="en-US" sz="1600" dirty="0">
                <a:solidFill>
                  <a:srgbClr val="000000"/>
                </a:solidFill>
                <a:cs typeface="+mn-ea"/>
                <a:sym typeface="+mn-lt"/>
              </a:rPr>
              <a:t>联想视频为合作伙伴提供投放入口，包含应用商店、推荐位、应用内嵌、品牌专区等</a:t>
            </a:r>
            <a:endParaRPr lang="en-US" altLang="zh-CN" sz="1600" dirty="0">
              <a:solidFill>
                <a:srgbClr val="000000"/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Clr>
                <a:srgbClr val="8EA9DB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cs typeface="+mn-ea"/>
                <a:sym typeface="+mn-lt"/>
              </a:rPr>
              <a:t>服务 </a:t>
            </a:r>
            <a:r>
              <a:rPr lang="en-US" altLang="zh-CN" sz="1600" dirty="0">
                <a:solidFill>
                  <a:srgbClr val="000000"/>
                </a:solidFill>
                <a:cs typeface="+mn-ea"/>
                <a:sym typeface="+mn-lt"/>
              </a:rPr>
              <a:t>● </a:t>
            </a:r>
            <a:r>
              <a:rPr lang="zh-CN" altLang="en-US" sz="1600" dirty="0">
                <a:cs typeface="+mn-ea"/>
                <a:sym typeface="+mn-lt"/>
              </a:rPr>
              <a:t>构建联想增值服务联盟，与合作伙伴在用户运营中达到权益共享，福利互通</a:t>
            </a:r>
            <a:endParaRPr lang="en-US" altLang="zh-CN" sz="1600" dirty="0">
              <a:solidFill>
                <a:srgbClr val="0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995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779780" y="287090"/>
            <a:ext cx="11076268" cy="521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zh-CN" altLang="en-US" b="1" dirty="0"/>
              <a:t>联想视频</a:t>
            </a:r>
            <a:r>
              <a:rPr lang="en-US" altLang="zh-CN" b="1" dirty="0"/>
              <a:t>-</a:t>
            </a:r>
            <a:r>
              <a:rPr lang="zh-CN" altLang="en-US" b="1" dirty="0"/>
              <a:t>项目</a:t>
            </a:r>
            <a:r>
              <a:rPr lang="zh-CN" altLang="zh-CN" b="1" dirty="0"/>
              <a:t>介绍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F97FAA2-294E-4CB3-9285-3CD8CCCCDE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7239"/>
          <a:stretch>
            <a:fillRect/>
          </a:stretch>
        </p:blipFill>
        <p:spPr>
          <a:xfrm>
            <a:off x="473302" y="1322337"/>
            <a:ext cx="2291099" cy="292668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4DFD985-5567-4B95-80A4-F57DFC06AE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353" y="1311208"/>
            <a:ext cx="1800422" cy="303865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7B73EC6-7DD7-41CB-A5E6-23F7DBF0C4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142" y="1744371"/>
            <a:ext cx="3201097" cy="2172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4429E1B-14A9-4409-948F-1587E468F9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437" y="1744370"/>
            <a:ext cx="3560611" cy="2172331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7C1D3BC-94E8-4541-938B-2CD7270487CA}"/>
              </a:ext>
            </a:extLst>
          </p:cNvPr>
          <p:cNvCxnSpPr/>
          <p:nvPr/>
        </p:nvCxnSpPr>
        <p:spPr>
          <a:xfrm>
            <a:off x="893866" y="5249154"/>
            <a:ext cx="103217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1B41D558-3DE9-4783-B1AA-C06805E855E5}"/>
              </a:ext>
            </a:extLst>
          </p:cNvPr>
          <p:cNvSpPr/>
          <p:nvPr/>
        </p:nvSpPr>
        <p:spPr>
          <a:xfrm>
            <a:off x="1558213" y="5221693"/>
            <a:ext cx="81604" cy="8335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B2ED971D-CFE6-4271-8F38-86C7D8E7C15C}"/>
              </a:ext>
            </a:extLst>
          </p:cNvPr>
          <p:cNvSpPr/>
          <p:nvPr/>
        </p:nvSpPr>
        <p:spPr>
          <a:xfrm>
            <a:off x="3688331" y="5227567"/>
            <a:ext cx="81604" cy="8335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4B5AEDDC-6B08-4A23-893C-94395515CD71}"/>
              </a:ext>
            </a:extLst>
          </p:cNvPr>
          <p:cNvSpPr/>
          <p:nvPr/>
        </p:nvSpPr>
        <p:spPr>
          <a:xfrm>
            <a:off x="5812075" y="5203654"/>
            <a:ext cx="81604" cy="8335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291FC848-B3C9-4185-8C73-031532C1DB75}"/>
              </a:ext>
            </a:extLst>
          </p:cNvPr>
          <p:cNvSpPr/>
          <p:nvPr/>
        </p:nvSpPr>
        <p:spPr>
          <a:xfrm>
            <a:off x="7974245" y="5203654"/>
            <a:ext cx="81604" cy="8335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4DC050D9-3425-48DB-8E33-1AE144A43652}"/>
              </a:ext>
            </a:extLst>
          </p:cNvPr>
          <p:cNvSpPr/>
          <p:nvPr/>
        </p:nvSpPr>
        <p:spPr>
          <a:xfrm>
            <a:off x="10184040" y="5203654"/>
            <a:ext cx="81604" cy="8335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E3BE564-B9D7-4796-9513-9CAE9598A294}"/>
              </a:ext>
            </a:extLst>
          </p:cNvPr>
          <p:cNvSpPr txBox="1"/>
          <p:nvPr/>
        </p:nvSpPr>
        <p:spPr>
          <a:xfrm>
            <a:off x="5034422" y="5645031"/>
            <a:ext cx="2123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  <a:cs typeface="Arial" panose="020B0604020202020204" pitchFamily="34" charset="0"/>
              </a:rPr>
              <a:t>联想视频电视端上线。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28B7FEB-5BAE-4463-8287-53F2F3AC4F02}"/>
              </a:ext>
            </a:extLst>
          </p:cNvPr>
          <p:cNvSpPr txBox="1"/>
          <p:nvPr/>
        </p:nvSpPr>
        <p:spPr>
          <a:xfrm>
            <a:off x="9527924" y="4898788"/>
            <a:ext cx="1393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600" dirty="0"/>
              <a:t>2018</a:t>
            </a:r>
            <a:r>
              <a:rPr lang="zh-CN" altLang="en-US" sz="1600" dirty="0"/>
              <a:t>年</a:t>
            </a:r>
            <a:r>
              <a:rPr lang="en-US" altLang="zh-CN" sz="1600" dirty="0"/>
              <a:t>11</a:t>
            </a:r>
            <a:r>
              <a:rPr lang="zh-CN" altLang="en-US" sz="1600" dirty="0"/>
              <a:t>月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D3E1DA3-131C-473D-A791-744ECF078AFF}"/>
              </a:ext>
            </a:extLst>
          </p:cNvPr>
          <p:cNvSpPr txBox="1"/>
          <p:nvPr/>
        </p:nvSpPr>
        <p:spPr>
          <a:xfrm>
            <a:off x="3266795" y="4905755"/>
            <a:ext cx="1324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600" dirty="0"/>
              <a:t>2018</a:t>
            </a:r>
            <a:r>
              <a:rPr lang="zh-CN" altLang="en-US" sz="1600" dirty="0"/>
              <a:t>年</a:t>
            </a:r>
            <a:r>
              <a:rPr lang="en-US" altLang="zh-CN" sz="1600" dirty="0"/>
              <a:t>3</a:t>
            </a:r>
            <a:r>
              <a:rPr lang="zh-CN" altLang="en-US" sz="1600" dirty="0"/>
              <a:t>月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F301CE7-8799-4067-B006-53924BEEFD19}"/>
              </a:ext>
            </a:extLst>
          </p:cNvPr>
          <p:cNvSpPr/>
          <p:nvPr/>
        </p:nvSpPr>
        <p:spPr>
          <a:xfrm>
            <a:off x="5334610" y="4902074"/>
            <a:ext cx="1341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j-ea"/>
                <a:ea typeface="+mj-ea"/>
                <a:cs typeface="Arial" panose="020B0604020202020204" pitchFamily="34" charset="0"/>
              </a:rPr>
              <a:t>2018</a:t>
            </a:r>
            <a:r>
              <a:rPr lang="zh-CN" altLang="en-US" sz="1600" dirty="0">
                <a:latin typeface="+mj-ea"/>
                <a:ea typeface="+mj-ea"/>
                <a:cs typeface="Arial" panose="020B0604020202020204" pitchFamily="34" charset="0"/>
              </a:rPr>
              <a:t>年</a:t>
            </a:r>
            <a:r>
              <a:rPr lang="en-US" altLang="zh-CN" sz="1600" dirty="0">
                <a:latin typeface="+mj-ea"/>
                <a:ea typeface="+mj-ea"/>
                <a:cs typeface="Arial" panose="020B0604020202020204" pitchFamily="34" charset="0"/>
              </a:rPr>
              <a:t>5</a:t>
            </a:r>
            <a:r>
              <a:rPr lang="zh-CN" altLang="en-US" sz="1600" dirty="0">
                <a:latin typeface="+mj-ea"/>
                <a:ea typeface="+mj-ea"/>
                <a:cs typeface="Arial" panose="020B0604020202020204" pitchFamily="34" charset="0"/>
              </a:rPr>
              <a:t>月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3B28040-87ED-4022-9747-162027B04310}"/>
              </a:ext>
            </a:extLst>
          </p:cNvPr>
          <p:cNvSpPr txBox="1"/>
          <p:nvPr/>
        </p:nvSpPr>
        <p:spPr>
          <a:xfrm>
            <a:off x="2857363" y="5643537"/>
            <a:ext cx="2177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  <a:cs typeface="Arial" panose="020B0604020202020204" pitchFamily="34" charset="0"/>
              </a:rPr>
              <a:t>联想视频</a:t>
            </a:r>
            <a:r>
              <a:rPr lang="en-US" altLang="zh-CN" sz="1600" dirty="0">
                <a:latin typeface="+mj-ea"/>
                <a:ea typeface="+mj-ea"/>
                <a:cs typeface="Arial" panose="020B0604020202020204" pitchFamily="34" charset="0"/>
              </a:rPr>
              <a:t>PAD</a:t>
            </a:r>
            <a:r>
              <a:rPr lang="zh-CN" altLang="en-US" sz="1600" dirty="0">
                <a:latin typeface="+mj-ea"/>
                <a:ea typeface="+mj-ea"/>
                <a:cs typeface="Arial" panose="020B0604020202020204" pitchFamily="34" charset="0"/>
              </a:rPr>
              <a:t>端上线。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40A9AAE-E0C5-4F30-83B6-5DFE2F59BC2B}"/>
              </a:ext>
            </a:extLst>
          </p:cNvPr>
          <p:cNvSpPr txBox="1"/>
          <p:nvPr/>
        </p:nvSpPr>
        <p:spPr>
          <a:xfrm>
            <a:off x="9442920" y="5645024"/>
            <a:ext cx="2041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  <a:cs typeface="Arial" panose="020B0604020202020204" pitchFamily="34" charset="0"/>
              </a:rPr>
              <a:t>联想视频</a:t>
            </a:r>
            <a:r>
              <a:rPr lang="en-US" altLang="zh-CN" sz="1600" dirty="0">
                <a:latin typeface="+mj-ea"/>
                <a:ea typeface="+mj-ea"/>
                <a:cs typeface="Arial" panose="020B0604020202020204" pitchFamily="34" charset="0"/>
              </a:rPr>
              <a:t>PC</a:t>
            </a:r>
            <a:r>
              <a:rPr lang="zh-CN" altLang="en-US" sz="1600" dirty="0">
                <a:latin typeface="+mj-ea"/>
                <a:ea typeface="+mj-ea"/>
                <a:cs typeface="Arial" panose="020B0604020202020204" pitchFamily="34" charset="0"/>
              </a:rPr>
              <a:t>客户端上线。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577273A-1332-4A73-8FF5-16A4F49E68D5}"/>
              </a:ext>
            </a:extLst>
          </p:cNvPr>
          <p:cNvSpPr/>
          <p:nvPr/>
        </p:nvSpPr>
        <p:spPr>
          <a:xfrm>
            <a:off x="1110891" y="4882530"/>
            <a:ext cx="1503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j-ea"/>
                <a:ea typeface="+mj-ea"/>
                <a:cs typeface="Arial" panose="020B0604020202020204" pitchFamily="34" charset="0"/>
              </a:rPr>
              <a:t>2017</a:t>
            </a:r>
            <a:r>
              <a:rPr lang="zh-CN" altLang="en-US" sz="1600" dirty="0">
                <a:latin typeface="+mj-ea"/>
                <a:ea typeface="+mj-ea"/>
                <a:cs typeface="Arial" panose="020B0604020202020204" pitchFamily="34" charset="0"/>
              </a:rPr>
              <a:t>年</a:t>
            </a:r>
            <a:r>
              <a:rPr lang="en-US" altLang="zh-CN" sz="1600" dirty="0">
                <a:latin typeface="+mj-ea"/>
                <a:ea typeface="+mj-ea"/>
                <a:cs typeface="Arial" panose="020B0604020202020204" pitchFamily="34" charset="0"/>
              </a:rPr>
              <a:t>9</a:t>
            </a:r>
            <a:r>
              <a:rPr lang="zh-CN" altLang="en-US" sz="1600" dirty="0">
                <a:latin typeface="+mj-ea"/>
                <a:ea typeface="+mj-ea"/>
                <a:cs typeface="Arial" panose="020B0604020202020204" pitchFamily="34" charset="0"/>
              </a:rPr>
              <a:t>月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69A0572-42CD-4AAA-9E07-F1A9721D52FB}"/>
              </a:ext>
            </a:extLst>
          </p:cNvPr>
          <p:cNvSpPr txBox="1"/>
          <p:nvPr/>
        </p:nvSpPr>
        <p:spPr>
          <a:xfrm>
            <a:off x="7367860" y="4898788"/>
            <a:ext cx="1503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600" dirty="0"/>
              <a:t>2018</a:t>
            </a:r>
            <a:r>
              <a:rPr lang="zh-CN" altLang="en-US" sz="1600" dirty="0"/>
              <a:t>年</a:t>
            </a:r>
            <a:r>
              <a:rPr lang="en-US" altLang="zh-CN" sz="1600" dirty="0"/>
              <a:t>10</a:t>
            </a:r>
            <a:r>
              <a:rPr lang="zh-CN" altLang="en-US" sz="1600" dirty="0"/>
              <a:t>月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D913814-AB09-4720-B5DF-63E8EDCAF04E}"/>
              </a:ext>
            </a:extLst>
          </p:cNvPr>
          <p:cNvSpPr txBox="1"/>
          <p:nvPr/>
        </p:nvSpPr>
        <p:spPr>
          <a:xfrm>
            <a:off x="7197869" y="5642006"/>
            <a:ext cx="2123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  <a:cs typeface="Arial" panose="020B0604020202020204" pitchFamily="34" charset="0"/>
              </a:rPr>
              <a:t>联想视频手机端上线。</a:t>
            </a:r>
            <a:endParaRPr lang="en-US" altLang="zh-CN" sz="16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60E5E0D-4D5A-4D44-977F-64283B8951D2}"/>
              </a:ext>
            </a:extLst>
          </p:cNvPr>
          <p:cNvSpPr txBox="1"/>
          <p:nvPr/>
        </p:nvSpPr>
        <p:spPr>
          <a:xfrm>
            <a:off x="656715" y="5619563"/>
            <a:ext cx="2214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  <a:cs typeface="Arial" panose="020B0604020202020204" pitchFamily="34" charset="0"/>
              </a:rPr>
              <a:t>联想视频</a:t>
            </a:r>
            <a:r>
              <a:rPr lang="en-US" altLang="zh-CN" sz="1600" dirty="0">
                <a:latin typeface="+mj-ea"/>
                <a:ea typeface="+mj-ea"/>
                <a:cs typeface="Arial" panose="020B0604020202020204" pitchFamily="34" charset="0"/>
              </a:rPr>
              <a:t>PC</a:t>
            </a:r>
            <a:r>
              <a:rPr lang="zh-CN" altLang="en-US" sz="1600" dirty="0">
                <a:latin typeface="+mj-ea"/>
                <a:ea typeface="+mj-ea"/>
                <a:cs typeface="Arial" panose="020B0604020202020204" pitchFamily="34" charset="0"/>
              </a:rPr>
              <a:t>端网页版率先上线。</a:t>
            </a:r>
          </a:p>
        </p:txBody>
      </p:sp>
    </p:spTree>
    <p:extLst>
      <p:ext uri="{BB962C8B-B14F-4D97-AF65-F5344CB8AC3E}">
        <p14:creationId xmlns:p14="http://schemas.microsoft.com/office/powerpoint/2010/main" val="178396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779780" y="287090"/>
            <a:ext cx="11076268" cy="521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zh-CN" altLang="en-US" b="1" dirty="0"/>
              <a:t>联想视频</a:t>
            </a:r>
            <a:r>
              <a:rPr lang="en-US" altLang="zh-CN" b="1" dirty="0"/>
              <a:t>-</a:t>
            </a:r>
            <a:r>
              <a:rPr lang="zh-CN" altLang="en-US" b="1" dirty="0"/>
              <a:t>技术架构</a:t>
            </a:r>
            <a:endParaRPr lang="zh-CN" altLang="zh-CN" b="1" dirty="0"/>
          </a:p>
        </p:txBody>
      </p:sp>
      <p:graphicFrame>
        <p:nvGraphicFramePr>
          <p:cNvPr id="81" name="表格 80">
            <a:extLst>
              <a:ext uri="{FF2B5EF4-FFF2-40B4-BE49-F238E27FC236}">
                <a16:creationId xmlns:a16="http://schemas.microsoft.com/office/drawing/2014/main" id="{A6FF7C02-78D7-482F-BDC5-C1B865EBA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065215"/>
              </p:ext>
            </p:extLst>
          </p:nvPr>
        </p:nvGraphicFramePr>
        <p:xfrm>
          <a:off x="1343999" y="1127037"/>
          <a:ext cx="9504001" cy="46039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38065">
                  <a:extLst>
                    <a:ext uri="{9D8B030D-6E8A-4147-A177-3AD203B41FA5}">
                      <a16:colId xmlns:a16="http://schemas.microsoft.com/office/drawing/2014/main" val="1771536399"/>
                    </a:ext>
                  </a:extLst>
                </a:gridCol>
                <a:gridCol w="2043871">
                  <a:extLst>
                    <a:ext uri="{9D8B030D-6E8A-4147-A177-3AD203B41FA5}">
                      <a16:colId xmlns:a16="http://schemas.microsoft.com/office/drawing/2014/main" val="2517821164"/>
                    </a:ext>
                  </a:extLst>
                </a:gridCol>
                <a:gridCol w="2886968">
                  <a:extLst>
                    <a:ext uri="{9D8B030D-6E8A-4147-A177-3AD203B41FA5}">
                      <a16:colId xmlns:a16="http://schemas.microsoft.com/office/drawing/2014/main" val="527586646"/>
                    </a:ext>
                  </a:extLst>
                </a:gridCol>
                <a:gridCol w="1635097">
                  <a:extLst>
                    <a:ext uri="{9D8B030D-6E8A-4147-A177-3AD203B41FA5}">
                      <a16:colId xmlns:a16="http://schemas.microsoft.com/office/drawing/2014/main" val="530219074"/>
                    </a:ext>
                  </a:extLst>
                </a:gridCol>
              </a:tblGrid>
              <a:tr h="519158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000" b="1" u="none" strike="noStrike" dirty="0">
                          <a:effectLst/>
                        </a:rPr>
                        <a:t>用户体验交互层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616001"/>
                  </a:ext>
                </a:extLst>
              </a:tr>
              <a:tr h="380082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皮肤引擎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浏览适配器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74157"/>
                  </a:ext>
                </a:extLst>
              </a:tr>
              <a:tr h="380082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 dirty="0">
                          <a:effectLst/>
                        </a:rPr>
                        <a:t>浏览器内核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606671"/>
                  </a:ext>
                </a:extLst>
              </a:tr>
              <a:tr h="519158">
                <a:tc gridSpan="4"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zh-CN" alt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播放控制层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036360"/>
                  </a:ext>
                </a:extLst>
              </a:tr>
              <a:tr h="626884">
                <a:tc gridSpan="2"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联想视频播放内核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各</a:t>
                      </a:r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</a:t>
                      </a: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方播放插件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562136"/>
                  </a:ext>
                </a:extLst>
              </a:tr>
              <a:tr h="519158">
                <a:tc gridSpan="4"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zh-CN" alt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功能业务层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033245"/>
                  </a:ext>
                </a:extLst>
              </a:tr>
              <a:tr h="380082"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伺服管理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升级管理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选项设置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zh-CN" altLang="en-US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崩溃捕获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545935"/>
                  </a:ext>
                </a:extLst>
              </a:tr>
              <a:tr h="380082"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用户中心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选项设置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文件关联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广告控制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395141"/>
                  </a:ext>
                </a:extLst>
              </a:tr>
              <a:tr h="519158">
                <a:tc gridSpan="4"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zh-CN" alt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基础服务层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770065"/>
                  </a:ext>
                </a:extLst>
              </a:tr>
              <a:tr h="380082"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</a:t>
                      </a: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上传下载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加解密服务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图像处理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缓存管理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40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374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68495" y="306437"/>
            <a:ext cx="11076268" cy="521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zh-CN" altLang="en-US" b="1" dirty="0"/>
              <a:t>联想视频</a:t>
            </a:r>
            <a:r>
              <a:rPr lang="en-US" altLang="zh-CN" b="1" dirty="0"/>
              <a:t>-</a:t>
            </a:r>
            <a:r>
              <a:rPr lang="zh-CN" altLang="en-US" b="1" dirty="0"/>
              <a:t>内容服务器介绍（</a:t>
            </a:r>
            <a:r>
              <a:rPr lang="en-US" altLang="zh-CN" b="1" dirty="0"/>
              <a:t>PC</a:t>
            </a:r>
            <a:r>
              <a:rPr lang="zh-CN" altLang="en-US" b="1" dirty="0"/>
              <a:t>）</a:t>
            </a:r>
            <a:endParaRPr lang="zh-CN" altLang="zh-CN" b="1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C01874B-9DC3-4FEA-AE43-5D6F9A51E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248957"/>
              </p:ext>
            </p:extLst>
          </p:nvPr>
        </p:nvGraphicFramePr>
        <p:xfrm>
          <a:off x="1045632" y="1257774"/>
          <a:ext cx="5111920" cy="10477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2384">
                  <a:extLst>
                    <a:ext uri="{9D8B030D-6E8A-4147-A177-3AD203B41FA5}">
                      <a16:colId xmlns:a16="http://schemas.microsoft.com/office/drawing/2014/main" val="1529784831"/>
                    </a:ext>
                  </a:extLst>
                </a:gridCol>
                <a:gridCol w="1022384">
                  <a:extLst>
                    <a:ext uri="{9D8B030D-6E8A-4147-A177-3AD203B41FA5}">
                      <a16:colId xmlns:a16="http://schemas.microsoft.com/office/drawing/2014/main" val="1200766505"/>
                    </a:ext>
                  </a:extLst>
                </a:gridCol>
                <a:gridCol w="1022384">
                  <a:extLst>
                    <a:ext uri="{9D8B030D-6E8A-4147-A177-3AD203B41FA5}">
                      <a16:colId xmlns:a16="http://schemas.microsoft.com/office/drawing/2014/main" val="3131812839"/>
                    </a:ext>
                  </a:extLst>
                </a:gridCol>
                <a:gridCol w="1022384">
                  <a:extLst>
                    <a:ext uri="{9D8B030D-6E8A-4147-A177-3AD203B41FA5}">
                      <a16:colId xmlns:a16="http://schemas.microsoft.com/office/drawing/2014/main" val="2735182964"/>
                    </a:ext>
                  </a:extLst>
                </a:gridCol>
                <a:gridCol w="1022384">
                  <a:extLst>
                    <a:ext uri="{9D8B030D-6E8A-4147-A177-3AD203B41FA5}">
                      <a16:colId xmlns:a16="http://schemas.microsoft.com/office/drawing/2014/main" val="253311653"/>
                    </a:ext>
                  </a:extLst>
                </a:gridCol>
              </a:tblGrid>
              <a:tr h="698505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u="none" strike="noStrike" dirty="0">
                          <a:effectLst/>
                          <a:latin typeface="+mj-ea"/>
                          <a:ea typeface="+mj-ea"/>
                        </a:rPr>
                        <a:t>接触层（</a:t>
                      </a:r>
                      <a:r>
                        <a:rPr lang="en-US" sz="2000" b="1" u="none" strike="noStrike" dirty="0">
                          <a:effectLst/>
                          <a:latin typeface="+mj-ea"/>
                          <a:ea typeface="+mj-ea"/>
                        </a:rPr>
                        <a:t>CL）</a:t>
                      </a:r>
                      <a:br>
                        <a:rPr lang="en-US" sz="2000" b="1" u="none" strike="noStrike" dirty="0"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sz="2000" b="1" u="none" strike="noStrike" dirty="0">
                          <a:effectLst/>
                          <a:latin typeface="+mj-ea"/>
                          <a:ea typeface="+mj-ea"/>
                        </a:rPr>
                        <a:t>Contact layer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99509"/>
                  </a:ext>
                </a:extLst>
              </a:tr>
              <a:tr h="349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STB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TV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Phone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84241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B4EC51F-0A84-4C00-B601-7958974D4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221950"/>
              </p:ext>
            </p:extLst>
          </p:nvPr>
        </p:nvGraphicFramePr>
        <p:xfrm>
          <a:off x="6212004" y="1257774"/>
          <a:ext cx="5111922" cy="10477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899">
                  <a:extLst>
                    <a:ext uri="{9D8B030D-6E8A-4147-A177-3AD203B41FA5}">
                      <a16:colId xmlns:a16="http://schemas.microsoft.com/office/drawing/2014/main" val="23352267"/>
                    </a:ext>
                  </a:extLst>
                </a:gridCol>
                <a:gridCol w="1156928">
                  <a:extLst>
                    <a:ext uri="{9D8B030D-6E8A-4147-A177-3AD203B41FA5}">
                      <a16:colId xmlns:a16="http://schemas.microsoft.com/office/drawing/2014/main" val="1722147700"/>
                    </a:ext>
                  </a:extLst>
                </a:gridCol>
                <a:gridCol w="1105634">
                  <a:extLst>
                    <a:ext uri="{9D8B030D-6E8A-4147-A177-3AD203B41FA5}">
                      <a16:colId xmlns:a16="http://schemas.microsoft.com/office/drawing/2014/main" val="877249174"/>
                    </a:ext>
                  </a:extLst>
                </a:gridCol>
                <a:gridCol w="895065">
                  <a:extLst>
                    <a:ext uri="{9D8B030D-6E8A-4147-A177-3AD203B41FA5}">
                      <a16:colId xmlns:a16="http://schemas.microsoft.com/office/drawing/2014/main" val="2896581743"/>
                    </a:ext>
                  </a:extLst>
                </a:gridCol>
                <a:gridCol w="830396">
                  <a:extLst>
                    <a:ext uri="{9D8B030D-6E8A-4147-A177-3AD203B41FA5}">
                      <a16:colId xmlns:a16="http://schemas.microsoft.com/office/drawing/2014/main" val="385191743"/>
                    </a:ext>
                  </a:extLst>
                </a:gridCol>
              </a:tblGrid>
              <a:tr h="682184">
                <a:tc gridSpan="5"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zh-CN" alt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支撑层（</a:t>
                      </a:r>
                      <a:r>
                        <a:rPr 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SL）</a:t>
                      </a:r>
                      <a:br>
                        <a:rPr 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</a:br>
                      <a:r>
                        <a:rPr 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Support layer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772180"/>
                  </a:ext>
                </a:extLst>
              </a:tr>
              <a:tr h="365573"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EPG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BSS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CDN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广告中心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数据中心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50886"/>
                  </a:ext>
                </a:extLst>
              </a:tr>
            </a:tbl>
          </a:graphicData>
        </a:graphic>
      </p:graphicFrame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C764CFF0-E3DA-4A21-AEEA-BCB355DA0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204701"/>
              </p:ext>
            </p:extLst>
          </p:nvPr>
        </p:nvGraphicFramePr>
        <p:xfrm>
          <a:off x="1045632" y="2371762"/>
          <a:ext cx="5111922" cy="11467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55961">
                  <a:extLst>
                    <a:ext uri="{9D8B030D-6E8A-4147-A177-3AD203B41FA5}">
                      <a16:colId xmlns:a16="http://schemas.microsoft.com/office/drawing/2014/main" val="661756953"/>
                    </a:ext>
                  </a:extLst>
                </a:gridCol>
                <a:gridCol w="2555961">
                  <a:extLst>
                    <a:ext uri="{9D8B030D-6E8A-4147-A177-3AD203B41FA5}">
                      <a16:colId xmlns:a16="http://schemas.microsoft.com/office/drawing/2014/main" val="3133350506"/>
                    </a:ext>
                  </a:extLst>
                </a:gridCol>
              </a:tblGrid>
              <a:tr h="510621">
                <a:tc gridSpan="2"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zh-CN" alt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接入层（</a:t>
                      </a:r>
                      <a:r>
                        <a:rPr 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AL）</a:t>
                      </a:r>
                      <a:br>
                        <a:rPr 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</a:br>
                      <a:r>
                        <a:rPr 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Access layer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506"/>
                  </a:ext>
                </a:extLst>
              </a:tr>
              <a:tr h="53713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+mj-ea"/>
                          <a:ea typeface="+mj-ea"/>
                        </a:rPr>
                        <a:t>内容注入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+mj-ea"/>
                          <a:ea typeface="+mj-ea"/>
                        </a:rPr>
                        <a:t>内容管理</a:t>
                      </a:r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API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756718"/>
                  </a:ext>
                </a:extLst>
              </a:tr>
            </a:tbl>
          </a:graphicData>
        </a:graphic>
      </p:graphicFrame>
      <p:graphicFrame>
        <p:nvGraphicFramePr>
          <p:cNvPr id="50" name="表格 49">
            <a:extLst>
              <a:ext uri="{FF2B5EF4-FFF2-40B4-BE49-F238E27FC236}">
                <a16:creationId xmlns:a16="http://schemas.microsoft.com/office/drawing/2014/main" id="{20B65397-464C-4511-853A-99FF0B4E4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814186"/>
              </p:ext>
            </p:extLst>
          </p:nvPr>
        </p:nvGraphicFramePr>
        <p:xfrm>
          <a:off x="3223150" y="3640066"/>
          <a:ext cx="4984236" cy="27304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0793">
                  <a:extLst>
                    <a:ext uri="{9D8B030D-6E8A-4147-A177-3AD203B41FA5}">
                      <a16:colId xmlns:a16="http://schemas.microsoft.com/office/drawing/2014/main" val="1031185160"/>
                    </a:ext>
                  </a:extLst>
                </a:gridCol>
                <a:gridCol w="2333443">
                  <a:extLst>
                    <a:ext uri="{9D8B030D-6E8A-4147-A177-3AD203B41FA5}">
                      <a16:colId xmlns:a16="http://schemas.microsoft.com/office/drawing/2014/main" val="2096266168"/>
                    </a:ext>
                  </a:extLst>
                </a:gridCol>
              </a:tblGrid>
              <a:tr h="810226">
                <a:tc gridSpan="2"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zh-CN" alt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平台网关（</a:t>
                      </a:r>
                      <a:r>
                        <a:rPr lang="en-US" altLang="zh-CN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CPG</a:t>
                      </a:r>
                      <a:r>
                        <a:rPr lang="zh-CN" alt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）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101908"/>
                  </a:ext>
                </a:extLst>
              </a:tr>
              <a:tr h="96009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Content </a:t>
                      </a:r>
                      <a:r>
                        <a:rPr lang="zh-CN" altLang="en-US" sz="1400" u="none" strike="noStrike" dirty="0">
                          <a:effectLst/>
                          <a:latin typeface="+mj-ea"/>
                          <a:ea typeface="+mj-ea"/>
                        </a:rPr>
                        <a:t>内容网关（</a:t>
                      </a:r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CG）</a:t>
                      </a:r>
                      <a:b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Content </a:t>
                      </a:r>
                      <a:r>
                        <a:rPr lang="en-US" sz="1400" u="none" strike="noStrike" dirty="0" err="1">
                          <a:effectLst/>
                          <a:latin typeface="+mj-ea"/>
                          <a:ea typeface="+mj-ea"/>
                        </a:rPr>
                        <a:t>GatewayPlatform</a:t>
                      </a:r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 Gateway</a:t>
                      </a:r>
                      <a:endParaRPr 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+mj-ea"/>
                          <a:ea typeface="+mj-ea"/>
                        </a:rPr>
                        <a:t>应用网关（</a:t>
                      </a:r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AG）</a:t>
                      </a:r>
                      <a:b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Application Gateway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39843"/>
                  </a:ext>
                </a:extLst>
              </a:tr>
              <a:tr h="96009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API</a:t>
                      </a:r>
                      <a:r>
                        <a:rPr lang="zh-CN" altLang="en-US" sz="1400" u="none" strike="noStrike" dirty="0">
                          <a:effectLst/>
                          <a:latin typeface="+mj-ea"/>
                          <a:ea typeface="+mj-ea"/>
                        </a:rPr>
                        <a:t>容器（</a:t>
                      </a:r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APIC）</a:t>
                      </a:r>
                      <a:b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API Container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51822"/>
                  </a:ext>
                </a:extLst>
              </a:tr>
            </a:tbl>
          </a:graphicData>
        </a:graphic>
      </p:graphicFrame>
      <p:graphicFrame>
        <p:nvGraphicFramePr>
          <p:cNvPr id="51" name="表格 50">
            <a:extLst>
              <a:ext uri="{FF2B5EF4-FFF2-40B4-BE49-F238E27FC236}">
                <a16:creationId xmlns:a16="http://schemas.microsoft.com/office/drawing/2014/main" id="{98BA738E-4807-41A7-9D03-922326904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100979"/>
              </p:ext>
            </p:extLst>
          </p:nvPr>
        </p:nvGraphicFramePr>
        <p:xfrm>
          <a:off x="8272138" y="3650955"/>
          <a:ext cx="3051788" cy="27195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51788">
                  <a:extLst>
                    <a:ext uri="{9D8B030D-6E8A-4147-A177-3AD203B41FA5}">
                      <a16:colId xmlns:a16="http://schemas.microsoft.com/office/drawing/2014/main" val="1366155050"/>
                    </a:ext>
                  </a:extLst>
                </a:gridCol>
              </a:tblGrid>
              <a:tr h="829249"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zh-CN" alt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管理中心（</a:t>
                      </a:r>
                      <a:r>
                        <a:rPr 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CP-MNG）</a:t>
                      </a:r>
                      <a:br>
                        <a:rPr 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</a:br>
                      <a:r>
                        <a:rPr 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CP Management Center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773725"/>
                  </a:ext>
                </a:extLst>
              </a:tr>
              <a:tr h="94513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+mj-ea"/>
                          <a:ea typeface="+mj-ea"/>
                        </a:rPr>
                        <a:t>应用管理（</a:t>
                      </a:r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AMP）</a:t>
                      </a:r>
                      <a:b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Application Management Platform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598442"/>
                  </a:ext>
                </a:extLst>
              </a:tr>
              <a:tr h="9451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EPG</a:t>
                      </a:r>
                      <a:r>
                        <a:rPr lang="zh-CN" altLang="en-US" sz="1400" u="none" strike="noStrike" dirty="0">
                          <a:effectLst/>
                          <a:latin typeface="+mj-ea"/>
                          <a:ea typeface="+mj-ea"/>
                        </a:rPr>
                        <a:t>管理（</a:t>
                      </a:r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EPGM）</a:t>
                      </a:r>
                      <a:b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EPG management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171530"/>
                  </a:ext>
                </a:extLst>
              </a:tr>
            </a:tbl>
          </a:graphicData>
        </a:graphic>
      </p:graphicFrame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76234F96-2390-42F5-B754-06B63143D8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353900"/>
              </p:ext>
            </p:extLst>
          </p:nvPr>
        </p:nvGraphicFramePr>
        <p:xfrm>
          <a:off x="1045632" y="3650955"/>
          <a:ext cx="2092410" cy="2730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92410">
                  <a:extLst>
                    <a:ext uri="{9D8B030D-6E8A-4147-A177-3AD203B41FA5}">
                      <a16:colId xmlns:a16="http://schemas.microsoft.com/office/drawing/2014/main" val="136009373"/>
                    </a:ext>
                  </a:extLst>
                </a:gridCol>
              </a:tblGrid>
              <a:tr h="781070"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zh-CN" alt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业务层（</a:t>
                      </a:r>
                      <a:r>
                        <a:rPr 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BL）</a:t>
                      </a:r>
                      <a:br>
                        <a:rPr 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</a:br>
                      <a:r>
                        <a:rPr 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Business layer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71581"/>
                  </a:ext>
                </a:extLst>
              </a:tr>
              <a:tr h="38986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内容元管理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619889"/>
                  </a:ext>
                </a:extLst>
              </a:tr>
              <a:tr h="38986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内容审核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255536"/>
                  </a:ext>
                </a:extLst>
              </a:tr>
              <a:tr h="38986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内容编排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190740"/>
                  </a:ext>
                </a:extLst>
              </a:tr>
              <a:tr h="38986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内容发布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42592"/>
                  </a:ext>
                </a:extLst>
              </a:tr>
              <a:tr h="38986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内容展示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692341"/>
                  </a:ext>
                </a:extLst>
              </a:tr>
            </a:tbl>
          </a:graphicData>
        </a:graphic>
      </p:graphicFrame>
      <p:graphicFrame>
        <p:nvGraphicFramePr>
          <p:cNvPr id="56" name="表格 55">
            <a:extLst>
              <a:ext uri="{FF2B5EF4-FFF2-40B4-BE49-F238E27FC236}">
                <a16:creationId xmlns:a16="http://schemas.microsoft.com/office/drawing/2014/main" id="{3F72D13D-279A-45E4-AB5F-F8FE514B90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456013"/>
              </p:ext>
            </p:extLst>
          </p:nvPr>
        </p:nvGraphicFramePr>
        <p:xfrm>
          <a:off x="6212005" y="2371763"/>
          <a:ext cx="5111922" cy="11480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3974">
                  <a:extLst>
                    <a:ext uri="{9D8B030D-6E8A-4147-A177-3AD203B41FA5}">
                      <a16:colId xmlns:a16="http://schemas.microsoft.com/office/drawing/2014/main" val="3553256597"/>
                    </a:ext>
                  </a:extLst>
                </a:gridCol>
                <a:gridCol w="1703974">
                  <a:extLst>
                    <a:ext uri="{9D8B030D-6E8A-4147-A177-3AD203B41FA5}">
                      <a16:colId xmlns:a16="http://schemas.microsoft.com/office/drawing/2014/main" val="590867590"/>
                    </a:ext>
                  </a:extLst>
                </a:gridCol>
                <a:gridCol w="1703974">
                  <a:extLst>
                    <a:ext uri="{9D8B030D-6E8A-4147-A177-3AD203B41FA5}">
                      <a16:colId xmlns:a16="http://schemas.microsoft.com/office/drawing/2014/main" val="771025002"/>
                    </a:ext>
                  </a:extLst>
                </a:gridCol>
              </a:tblGrid>
              <a:tr h="598710">
                <a:tc gridSpan="3"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zh-CN" alt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控制层（</a:t>
                      </a:r>
                      <a:r>
                        <a:rPr 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COL）</a:t>
                      </a:r>
                      <a:br>
                        <a:rPr 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</a:br>
                      <a:r>
                        <a:rPr lang="en-US" sz="2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Control layer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3808"/>
                  </a:ext>
                </a:extLst>
              </a:tr>
              <a:tr h="538412"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服务控制器（</a:t>
                      </a:r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SC）</a:t>
                      </a:r>
                      <a:b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</a:br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Service controller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消息控制器（</a:t>
                      </a:r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MC）</a:t>
                      </a:r>
                      <a:b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</a:br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Message controller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it-IT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AI控制器（AIC）</a:t>
                      </a:r>
                      <a:br>
                        <a:rPr lang="it-IT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</a:br>
                      <a:r>
                        <a:rPr lang="it-IT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AI Controller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23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51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557866" y="262563"/>
            <a:ext cx="11076268" cy="521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zh-CN" altLang="zh-CN" b="1" dirty="0"/>
              <a:t>优化建议</a:t>
            </a: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9C0E9254-BBAA-4980-8B5F-B56A58082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242805"/>
              </p:ext>
            </p:extLst>
          </p:nvPr>
        </p:nvGraphicFramePr>
        <p:xfrm>
          <a:off x="1334311" y="783771"/>
          <a:ext cx="9523378" cy="59185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63332">
                  <a:extLst>
                    <a:ext uri="{9D8B030D-6E8A-4147-A177-3AD203B41FA5}">
                      <a16:colId xmlns:a16="http://schemas.microsoft.com/office/drawing/2014/main" val="3684547740"/>
                    </a:ext>
                  </a:extLst>
                </a:gridCol>
                <a:gridCol w="4760046">
                  <a:extLst>
                    <a:ext uri="{9D8B030D-6E8A-4147-A177-3AD203B41FA5}">
                      <a16:colId xmlns:a16="http://schemas.microsoft.com/office/drawing/2014/main" val="310438848"/>
                    </a:ext>
                  </a:extLst>
                </a:gridCol>
              </a:tblGrid>
              <a:tr h="516031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0" b="1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953473240"/>
                  </a:ext>
                </a:extLst>
              </a:tr>
              <a:tr h="2656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674539"/>
                  </a:ext>
                </a:extLst>
              </a:tr>
              <a:tr h="274577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133184"/>
                  </a:ext>
                </a:extLst>
              </a:tr>
            </a:tbl>
          </a:graphicData>
        </a:graphic>
      </p:graphicFrame>
      <p:pic>
        <p:nvPicPr>
          <p:cNvPr id="21" name="图片 28" descr="QQ截图20181211122133">
            <a:extLst>
              <a:ext uri="{FF2B5EF4-FFF2-40B4-BE49-F238E27FC236}">
                <a16:creationId xmlns:a16="http://schemas.microsoft.com/office/drawing/2014/main" id="{6AF4A5AB-1302-4E80-8DC9-AC8F98B4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86" y="1486945"/>
            <a:ext cx="4304733" cy="231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图片 30" descr="QQ截图20181211121931">
            <a:extLst>
              <a:ext uri="{FF2B5EF4-FFF2-40B4-BE49-F238E27FC236}">
                <a16:creationId xmlns:a16="http://schemas.microsoft.com/office/drawing/2014/main" id="{F8D8EF25-2BA8-48B9-B19D-763CD60AE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793" y="4089364"/>
            <a:ext cx="4315626" cy="245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127">
            <a:extLst>
              <a:ext uri="{FF2B5EF4-FFF2-40B4-BE49-F238E27FC236}">
                <a16:creationId xmlns:a16="http://schemas.microsoft.com/office/drawing/2014/main" id="{35BA9DDC-C22A-434C-9589-547C5B06A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953" y="1468994"/>
            <a:ext cx="4304733" cy="233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128" descr="277885290969373599">
            <a:extLst>
              <a:ext uri="{FF2B5EF4-FFF2-40B4-BE49-F238E27FC236}">
                <a16:creationId xmlns:a16="http://schemas.microsoft.com/office/drawing/2014/main" id="{784FDA86-24AC-4DDE-8E14-89BEB97E7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953" y="4089364"/>
            <a:ext cx="4315626" cy="245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E2DDB5F3-D87F-48F3-BE65-204D96DA61F4}"/>
              </a:ext>
            </a:extLst>
          </p:cNvPr>
          <p:cNvSpPr txBox="1"/>
          <p:nvPr/>
        </p:nvSpPr>
        <p:spPr>
          <a:xfrm>
            <a:off x="4386727" y="826231"/>
            <a:ext cx="3647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b="1" kern="100">
                <a:solidFill>
                  <a:schemeClr val="dk1"/>
                </a:solidFill>
                <a:latin typeface="+mj-ea"/>
                <a:cs typeface="Times New Roman" panose="02020603050405020304" pitchFamily="18" charset="0"/>
              </a:rPr>
              <a:t>1</a:t>
            </a:r>
            <a:r>
              <a:rPr lang="zh-CN" altLang="en-US" sz="2000" b="1" kern="100">
                <a:solidFill>
                  <a:schemeClr val="dk1"/>
                </a:solidFill>
                <a:latin typeface="+mj-ea"/>
                <a:cs typeface="Times New Roman" panose="02020603050405020304" pitchFamily="18" charset="0"/>
              </a:rPr>
              <a:t>、</a:t>
            </a:r>
            <a:r>
              <a:rPr lang="zh-CN" altLang="zh-CN" sz="2000" b="1" kern="100">
                <a:solidFill>
                  <a:schemeClr val="dk1"/>
                </a:solidFill>
                <a:latin typeface="+mj-ea"/>
                <a:cs typeface="Times New Roman" panose="02020603050405020304" pitchFamily="18" charset="0"/>
              </a:rPr>
              <a:t>首页布局</a:t>
            </a:r>
            <a:r>
              <a:rPr lang="zh-CN" altLang="en-US" sz="2000" b="1" kern="100">
                <a:solidFill>
                  <a:schemeClr val="dk1"/>
                </a:solidFill>
                <a:latin typeface="+mj-ea"/>
                <a:cs typeface="Times New Roman" panose="02020603050405020304" pitchFamily="18" charset="0"/>
              </a:rPr>
              <a:t>及</a:t>
            </a:r>
            <a:r>
              <a:rPr lang="zh-CN" altLang="zh-CN" sz="2000" b="1">
                <a:latin typeface="+mj-ea"/>
              </a:rPr>
              <a:t>自适应</a:t>
            </a:r>
            <a:r>
              <a:rPr lang="zh-CN" altLang="en-US" sz="2000" b="1">
                <a:latin typeface="+mj-ea"/>
              </a:rPr>
              <a:t>对比</a:t>
            </a:r>
            <a:endParaRPr lang="zh-CN" altLang="zh-CN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485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557866" y="262563"/>
            <a:ext cx="11076268" cy="521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zh-CN" altLang="zh-CN" b="1" dirty="0"/>
              <a:t>优化建议</a:t>
            </a:r>
            <a:endParaRPr lang="zh-CN" altLang="zh-CN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44C085E-0BB5-4FE5-AC33-018C4959C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417133"/>
              </p:ext>
            </p:extLst>
          </p:nvPr>
        </p:nvGraphicFramePr>
        <p:xfrm>
          <a:off x="1335000" y="783771"/>
          <a:ext cx="9522000" cy="5918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4400">
                  <a:extLst>
                    <a:ext uri="{9D8B030D-6E8A-4147-A177-3AD203B41FA5}">
                      <a16:colId xmlns:a16="http://schemas.microsoft.com/office/drawing/2014/main" val="2679334063"/>
                    </a:ext>
                  </a:extLst>
                </a:gridCol>
                <a:gridCol w="1904400">
                  <a:extLst>
                    <a:ext uri="{9D8B030D-6E8A-4147-A177-3AD203B41FA5}">
                      <a16:colId xmlns:a16="http://schemas.microsoft.com/office/drawing/2014/main" val="1034167168"/>
                    </a:ext>
                  </a:extLst>
                </a:gridCol>
                <a:gridCol w="1904400">
                  <a:extLst>
                    <a:ext uri="{9D8B030D-6E8A-4147-A177-3AD203B41FA5}">
                      <a16:colId xmlns:a16="http://schemas.microsoft.com/office/drawing/2014/main" val="281771961"/>
                    </a:ext>
                  </a:extLst>
                </a:gridCol>
                <a:gridCol w="1904400">
                  <a:extLst>
                    <a:ext uri="{9D8B030D-6E8A-4147-A177-3AD203B41FA5}">
                      <a16:colId xmlns:a16="http://schemas.microsoft.com/office/drawing/2014/main" val="1223159637"/>
                    </a:ext>
                  </a:extLst>
                </a:gridCol>
                <a:gridCol w="1904400">
                  <a:extLst>
                    <a:ext uri="{9D8B030D-6E8A-4147-A177-3AD203B41FA5}">
                      <a16:colId xmlns:a16="http://schemas.microsoft.com/office/drawing/2014/main" val="1035379279"/>
                    </a:ext>
                  </a:extLst>
                </a:gridCol>
              </a:tblGrid>
              <a:tr h="494483">
                <a:tc gridSpan="5">
                  <a:txBody>
                    <a:bodyPr/>
                    <a:lstStyle/>
                    <a:p>
                      <a:pPr lvl="0" algn="ctr"/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、</a:t>
                      </a:r>
                      <a:r>
                        <a:rPr lang="zh-CN" altLang="zh-CN" sz="2000" b="1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功能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sz="1800" b="1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sz="1800" b="1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sz="1800" b="1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sz="1800" b="1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24063"/>
                  </a:ext>
                </a:extLst>
              </a:tr>
              <a:tr h="572235">
                <a:tc>
                  <a:txBody>
                    <a:bodyPr/>
                    <a:lstStyle/>
                    <a:p>
                      <a:pPr algn="ctr" fontAlgn="ctr"/>
                      <a:endParaRPr lang="zh-CN" sz="1400" b="1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400" b="1" u="none" strike="noStrike" dirty="0">
                          <a:effectLst/>
                        </a:rPr>
                        <a:t>央视影音</a:t>
                      </a:r>
                      <a:endParaRPr lang="zh-CN" sz="1400" b="1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400" b="1" u="none" strike="noStrike" dirty="0">
                          <a:effectLst/>
                        </a:rPr>
                        <a:t>优酷</a:t>
                      </a:r>
                      <a:endParaRPr lang="zh-CN" sz="1400" b="1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</a:rPr>
                        <a:t>爱</a:t>
                      </a:r>
                      <a:r>
                        <a:rPr lang="zh-CN" sz="1400" b="1" u="none" strike="noStrike" dirty="0">
                          <a:effectLst/>
                        </a:rPr>
                        <a:t>奇艺</a:t>
                      </a:r>
                      <a:endParaRPr lang="zh-CN" sz="1400" b="1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400" b="1" u="none" strike="noStrike" dirty="0">
                          <a:effectLst/>
                        </a:rPr>
                        <a:t>腾讯视频</a:t>
                      </a:r>
                      <a:endParaRPr lang="zh-CN" sz="1400" b="1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263806"/>
                  </a:ext>
                </a:extLst>
              </a:tr>
              <a:tr h="316391">
                <a:tc>
                  <a:txBody>
                    <a:bodyPr/>
                    <a:lstStyle/>
                    <a:p>
                      <a:pPr algn="l" fontAlgn="ctr"/>
                      <a:r>
                        <a:rPr lang="zh-CN" sz="1400" u="none" strike="noStrike" dirty="0">
                          <a:effectLst/>
                          <a:latin typeface="+mj-ea"/>
                          <a:ea typeface="+mj-ea"/>
                        </a:rPr>
                        <a:t>本地播放</a:t>
                      </a:r>
                      <a:endParaRPr lang="zh-CN" sz="14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400" u="none" strike="noStrike" dirty="0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sz="14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400" u="none" strike="noStrike" dirty="0">
                          <a:effectLst/>
                          <a:latin typeface="+mj-ea"/>
                          <a:ea typeface="+mj-ea"/>
                        </a:rPr>
                        <a:t>有</a:t>
                      </a:r>
                      <a:endParaRPr lang="zh-CN" sz="14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400" u="none" strike="noStrike" dirty="0">
                          <a:effectLst/>
                          <a:latin typeface="+mj-ea"/>
                          <a:ea typeface="+mj-ea"/>
                        </a:rPr>
                        <a:t>有</a:t>
                      </a:r>
                      <a:endParaRPr lang="zh-CN" sz="14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400" u="none" strike="noStrike" dirty="0">
                          <a:effectLst/>
                          <a:latin typeface="+mj-ea"/>
                          <a:ea typeface="+mj-ea"/>
                        </a:rPr>
                        <a:t>有</a:t>
                      </a:r>
                      <a:endParaRPr lang="zh-CN" sz="14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495182"/>
                  </a:ext>
                </a:extLst>
              </a:tr>
              <a:tr h="316391">
                <a:tc>
                  <a:txBody>
                    <a:bodyPr/>
                    <a:lstStyle/>
                    <a:p>
                      <a:pPr algn="l" fontAlgn="ctr"/>
                      <a:r>
                        <a:rPr lang="zh-CN" sz="1400" u="none" strike="noStrike" dirty="0">
                          <a:effectLst/>
                          <a:latin typeface="+mj-ea"/>
                          <a:ea typeface="+mj-ea"/>
                        </a:rPr>
                        <a:t>文件关联启动</a:t>
                      </a:r>
                      <a:endParaRPr lang="zh-CN" sz="14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400" u="none" strike="noStrike" dirty="0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sz="14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400" u="none" strike="noStrike">
                          <a:effectLst/>
                          <a:latin typeface="+mj-ea"/>
                          <a:ea typeface="+mj-ea"/>
                        </a:rPr>
                        <a:t>有</a:t>
                      </a:r>
                      <a:endParaRPr lang="zh-CN" sz="14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400" u="none" strike="noStrike">
                          <a:effectLst/>
                          <a:latin typeface="+mj-ea"/>
                          <a:ea typeface="+mj-ea"/>
                        </a:rPr>
                        <a:t>有</a:t>
                      </a:r>
                      <a:endParaRPr lang="zh-CN" sz="14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400" u="none" strike="noStrike">
                          <a:effectLst/>
                          <a:latin typeface="+mj-ea"/>
                          <a:ea typeface="+mj-ea"/>
                        </a:rPr>
                        <a:t>有</a:t>
                      </a:r>
                      <a:endParaRPr lang="zh-CN" sz="14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673256"/>
                  </a:ext>
                </a:extLst>
              </a:tr>
              <a:tr h="316391">
                <a:tc>
                  <a:txBody>
                    <a:bodyPr/>
                    <a:lstStyle/>
                    <a:p>
                      <a:pPr algn="l" fontAlgn="ctr"/>
                      <a:r>
                        <a:rPr lang="zh-CN" sz="1400" u="none" strike="noStrike" dirty="0">
                          <a:effectLst/>
                          <a:latin typeface="+mj-ea"/>
                          <a:ea typeface="+mj-ea"/>
                        </a:rPr>
                        <a:t>换肤功能</a:t>
                      </a:r>
                      <a:endParaRPr lang="zh-CN" sz="14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无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400" u="none" strike="noStrike">
                          <a:effectLst/>
                          <a:latin typeface="+mj-ea"/>
                          <a:ea typeface="+mj-ea"/>
                        </a:rPr>
                        <a:t>有</a:t>
                      </a:r>
                      <a:endParaRPr lang="zh-CN" sz="14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400" u="none" strike="noStrike">
                          <a:effectLst/>
                          <a:latin typeface="+mj-ea"/>
                          <a:ea typeface="+mj-ea"/>
                        </a:rPr>
                        <a:t>有</a:t>
                      </a:r>
                      <a:endParaRPr lang="zh-CN" sz="14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400" u="none" strike="noStrike" dirty="0">
                          <a:effectLst/>
                          <a:latin typeface="+mj-ea"/>
                          <a:ea typeface="+mj-ea"/>
                        </a:rPr>
                        <a:t>有</a:t>
                      </a:r>
                      <a:endParaRPr lang="zh-CN" sz="14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008981"/>
                  </a:ext>
                </a:extLst>
              </a:tr>
              <a:tr h="316391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倍速播放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201230"/>
                  </a:ext>
                </a:extLst>
              </a:tr>
              <a:tr h="316391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弹幕功能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030373"/>
                  </a:ext>
                </a:extLst>
              </a:tr>
              <a:tr h="316391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页面响应式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263599"/>
                  </a:ext>
                </a:extLst>
              </a:tr>
              <a:tr h="316391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智能推荐模块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088177"/>
                  </a:ext>
                </a:extLst>
              </a:tr>
              <a:tr h="316391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侧边栏详情推荐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084278"/>
                  </a:ext>
                </a:extLst>
              </a:tr>
              <a:tr h="467337">
                <a:tc>
                  <a:txBody>
                    <a:bodyPr/>
                    <a:lstStyle/>
                    <a:p>
                      <a:pPr algn="l" fontAlgn="ctr"/>
                      <a:r>
                        <a:rPr lang="zh-CN" sz="1400" u="none" strike="noStrike" dirty="0">
                          <a:effectLst/>
                          <a:latin typeface="+mj-ea"/>
                          <a:ea typeface="+mj-ea"/>
                        </a:rPr>
                        <a:t>搜索功能优化</a:t>
                      </a:r>
                      <a:endParaRPr lang="zh-CN" sz="14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400" u="none" strike="noStrike" dirty="0">
                          <a:effectLst/>
                          <a:latin typeface="+mj-ea"/>
                          <a:ea typeface="+mj-ea"/>
                        </a:rPr>
                        <a:t>无默认推荐热词，部分关键字搜索无结果</a:t>
                      </a:r>
                      <a:endParaRPr lang="zh-CN" sz="14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CN" sz="14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CN" sz="14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CN" sz="14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594457"/>
                  </a:ext>
                </a:extLst>
              </a:tr>
              <a:tr h="701005">
                <a:tc>
                  <a:txBody>
                    <a:bodyPr/>
                    <a:lstStyle/>
                    <a:p>
                      <a:pPr algn="l" fontAlgn="ctr"/>
                      <a:r>
                        <a:rPr lang="zh-CN" sz="1400" u="none" strike="noStrike" dirty="0">
                          <a:effectLst/>
                          <a:latin typeface="+mj-ea"/>
                          <a:ea typeface="+mj-ea"/>
                        </a:rPr>
                        <a:t>拖拽客户端会出现闪屏并界面消失，无法再次调起客户端</a:t>
                      </a:r>
                      <a:endParaRPr lang="zh-CN" sz="14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400" u="none" strike="noStrike" dirty="0">
                          <a:effectLst/>
                          <a:latin typeface="+mj-ea"/>
                          <a:ea typeface="+mj-ea"/>
                        </a:rPr>
                        <a:t>有此问题</a:t>
                      </a:r>
                      <a:endParaRPr lang="zh-CN" sz="14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400" u="none" strike="noStrike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sz="14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400" u="none" strike="noStrike" dirty="0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sz="14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400" u="none" strike="noStrike" dirty="0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sz="14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46260"/>
                  </a:ext>
                </a:extLst>
              </a:tr>
              <a:tr h="115221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400" u="none" strike="noStrike" dirty="0">
                          <a:effectLst/>
                          <a:latin typeface="+mj-ea"/>
                          <a:ea typeface="+mj-ea"/>
                        </a:rPr>
                        <a:t>最小化到托盘后，无法从其桌面、开始菜单等其他快捷方式调起客户端</a:t>
                      </a:r>
                      <a:endParaRPr lang="zh-CN" sz="14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400" u="none" strike="noStrike" dirty="0">
                          <a:effectLst/>
                          <a:latin typeface="+mj-ea"/>
                          <a:ea typeface="+mj-ea"/>
                        </a:rPr>
                        <a:t>有此问题</a:t>
                      </a:r>
                      <a:endParaRPr lang="zh-CN" sz="14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400" u="none" strike="noStrike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sz="14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400" u="none" strike="noStrike" dirty="0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sz="14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400" u="none" strike="noStrike" dirty="0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sz="14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936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7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Lenovo Master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5q5ukj4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黑色模板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5q5ukj4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q5ukj4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主题1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5q5ukj4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LenovoTemplate-16x9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y5e4uypg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2832</TotalTime>
  <Words>1262</Words>
  <Application>Microsoft Office PowerPoint</Application>
  <PresentationFormat>宽屏</PresentationFormat>
  <Paragraphs>191</Paragraphs>
  <Slides>12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0" baseType="lpstr">
      <vt:lpstr>Arial Unicode MS</vt:lpstr>
      <vt:lpstr>Microsoft YaHei Light</vt:lpstr>
      <vt:lpstr>等线</vt:lpstr>
      <vt:lpstr>等线 Light</vt:lpstr>
      <vt:lpstr>华文细黑</vt:lpstr>
      <vt:lpstr>宋体</vt:lpstr>
      <vt:lpstr>微软雅黑</vt:lpstr>
      <vt:lpstr>微软雅黑</vt:lpstr>
      <vt:lpstr>Arial</vt:lpstr>
      <vt:lpstr>Calibri</vt:lpstr>
      <vt:lpstr>Verdana</vt:lpstr>
      <vt:lpstr>Wingdings</vt:lpstr>
      <vt:lpstr>1_Lenovo Master</vt:lpstr>
      <vt:lpstr>黑色模板</vt:lpstr>
      <vt:lpstr>Office 主题​​</vt:lpstr>
      <vt:lpstr>主题1</vt:lpstr>
      <vt:lpstr>1_LenovoTemplate-16x9</vt:lpstr>
      <vt:lpstr>think-cell Slide</vt:lpstr>
      <vt:lpstr>PowerPoint 演示文稿</vt:lpstr>
      <vt:lpstr>关于联想</vt:lpstr>
      <vt:lpstr>团队介绍</vt:lpstr>
      <vt:lpstr>联想视频-整体介绍</vt:lpstr>
      <vt:lpstr>联想视频-项目介绍</vt:lpstr>
      <vt:lpstr>联想视频-技术架构</vt:lpstr>
      <vt:lpstr>联想视频-内容服务器介绍（PC）</vt:lpstr>
      <vt:lpstr>优化建议</vt:lpstr>
      <vt:lpstr>优化建议</vt:lpstr>
      <vt:lpstr>优化建议</vt:lpstr>
      <vt:lpstr>合作模式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阎鹏佳</dc:creator>
  <cp:lastModifiedBy>阎鹏佳</cp:lastModifiedBy>
  <cp:revision>94</cp:revision>
  <dcterms:created xsi:type="dcterms:W3CDTF">2018-10-17T08:34:47Z</dcterms:created>
  <dcterms:modified xsi:type="dcterms:W3CDTF">2018-12-12T09:51:38Z</dcterms:modified>
</cp:coreProperties>
</file>